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2"/>
  </p:notesMasterIdLst>
  <p:sldIdLst>
    <p:sldId id="256" r:id="rId2"/>
    <p:sldId id="257" r:id="rId3"/>
    <p:sldId id="274" r:id="rId4"/>
    <p:sldId id="275" r:id="rId5"/>
    <p:sldId id="293" r:id="rId6"/>
    <p:sldId id="287" r:id="rId7"/>
    <p:sldId id="278" r:id="rId8"/>
    <p:sldId id="280" r:id="rId9"/>
    <p:sldId id="286" r:id="rId10"/>
    <p:sldId id="288" r:id="rId11"/>
    <p:sldId id="289" r:id="rId12"/>
    <p:sldId id="292" r:id="rId13"/>
    <p:sldId id="282" r:id="rId14"/>
    <p:sldId id="283" r:id="rId15"/>
    <p:sldId id="290" r:id="rId16"/>
    <p:sldId id="284" r:id="rId17"/>
    <p:sldId id="285" r:id="rId18"/>
    <p:sldId id="291" r:id="rId19"/>
    <p:sldId id="273" r:id="rId20"/>
    <p:sldId id="279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5" autoAdjust="0"/>
    <p:restoredTop sz="79219" autoAdjust="0"/>
  </p:normalViewPr>
  <p:slideViewPr>
    <p:cSldViewPr>
      <p:cViewPr varScale="1">
        <p:scale>
          <a:sx n="64" d="100"/>
          <a:sy n="64" d="100"/>
        </p:scale>
        <p:origin x="1925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D24CC-191E-4951-825B-3764D63FFD64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</dgm:pt>
    <dgm:pt modelId="{A1A2D7EA-613A-47F8-A56B-FD67D17F43FD}">
      <dgm:prSet phldrT="[文本]"/>
      <dgm:spPr/>
      <dgm:t>
        <a:bodyPr/>
        <a:lstStyle/>
        <a:p>
          <a:r>
            <a:rPr lang="zh-CN" altLang="en-US" dirty="0"/>
            <a:t>接收机电量</a:t>
          </a:r>
        </a:p>
      </dgm:t>
    </dgm:pt>
    <dgm:pt modelId="{41417B16-B28B-4F9D-981C-552E54BBD14B}" type="parTrans" cxnId="{E964847E-5D13-438E-A651-1D50BBCB29F6}">
      <dgm:prSet/>
      <dgm:spPr/>
      <dgm:t>
        <a:bodyPr/>
        <a:lstStyle/>
        <a:p>
          <a:endParaRPr lang="zh-CN" altLang="en-US"/>
        </a:p>
      </dgm:t>
    </dgm:pt>
    <dgm:pt modelId="{4B472953-9902-431B-BBAC-84973B5ED5E9}" type="sibTrans" cxnId="{E964847E-5D13-438E-A651-1D50BBCB29F6}">
      <dgm:prSet/>
      <dgm:spPr/>
      <dgm:t>
        <a:bodyPr/>
        <a:lstStyle/>
        <a:p>
          <a:endParaRPr lang="zh-CN" altLang="en-US"/>
        </a:p>
      </dgm:t>
    </dgm:pt>
    <dgm:pt modelId="{E35410CB-9AF3-42FC-81E1-130115C4D86C}">
      <dgm:prSet phldrT="[文本]"/>
      <dgm:spPr/>
      <dgm:t>
        <a:bodyPr/>
        <a:lstStyle/>
        <a:p>
          <a:r>
            <a:rPr lang="zh-CN" altLang="en-US" dirty="0"/>
            <a:t>设备信息</a:t>
          </a:r>
        </a:p>
      </dgm:t>
    </dgm:pt>
    <dgm:pt modelId="{80C21D15-D2E8-4C27-9C8F-2211EE9F2C60}" type="parTrans" cxnId="{DA98EB5A-7529-4A51-B42C-D2CEEA00F885}">
      <dgm:prSet/>
      <dgm:spPr/>
      <dgm:t>
        <a:bodyPr/>
        <a:lstStyle/>
        <a:p>
          <a:endParaRPr lang="zh-CN" altLang="en-US"/>
        </a:p>
      </dgm:t>
    </dgm:pt>
    <dgm:pt modelId="{0132B145-4CEA-4FEB-9435-3E2EACC1DB28}" type="sibTrans" cxnId="{DA98EB5A-7529-4A51-B42C-D2CEEA00F885}">
      <dgm:prSet/>
      <dgm:spPr/>
      <dgm:t>
        <a:bodyPr/>
        <a:lstStyle/>
        <a:p>
          <a:endParaRPr lang="zh-CN" altLang="en-US"/>
        </a:p>
      </dgm:t>
    </dgm:pt>
    <dgm:pt modelId="{07A0506F-8A14-47BD-B19D-E2F861B3590D}">
      <dgm:prSet phldrT="[文本]"/>
      <dgm:spPr/>
      <dgm:t>
        <a:bodyPr/>
        <a:lstStyle/>
        <a:p>
          <a:r>
            <a:rPr lang="zh-CN" altLang="en-US" dirty="0"/>
            <a:t>接收卫星数量</a:t>
          </a:r>
        </a:p>
      </dgm:t>
    </dgm:pt>
    <dgm:pt modelId="{FD29DE9B-1189-401E-81E5-D6486305D825}" type="parTrans" cxnId="{4DE57F8C-3ADF-4E3F-A361-D4E820EAB011}">
      <dgm:prSet/>
      <dgm:spPr/>
      <dgm:t>
        <a:bodyPr/>
        <a:lstStyle/>
        <a:p>
          <a:endParaRPr lang="zh-CN" altLang="en-US"/>
        </a:p>
      </dgm:t>
    </dgm:pt>
    <dgm:pt modelId="{8E3F2DD9-2A2F-4B48-935B-C990B9AF7ED7}" type="sibTrans" cxnId="{4DE57F8C-3ADF-4E3F-A361-D4E820EAB011}">
      <dgm:prSet/>
      <dgm:spPr/>
      <dgm:t>
        <a:bodyPr/>
        <a:lstStyle/>
        <a:p>
          <a:endParaRPr lang="zh-CN" altLang="en-US"/>
        </a:p>
      </dgm:t>
    </dgm:pt>
    <dgm:pt modelId="{FD45C724-4D4D-40AF-88E3-7E8CE7DA296D}">
      <dgm:prSet phldrT="[文本]"/>
      <dgm:spPr/>
      <dgm:t>
        <a:bodyPr/>
        <a:lstStyle/>
        <a:p>
          <a:r>
            <a:rPr lang="zh-CN" altLang="en-US" dirty="0"/>
            <a:t>单点</a:t>
          </a:r>
        </a:p>
      </dgm:t>
    </dgm:pt>
    <dgm:pt modelId="{C4FDA04F-954B-49E2-8963-D3799413DC30}" type="parTrans" cxnId="{1C3DD041-CC7E-446A-BEB3-DC07D7B0238B}">
      <dgm:prSet/>
      <dgm:spPr/>
      <dgm:t>
        <a:bodyPr/>
        <a:lstStyle/>
        <a:p>
          <a:endParaRPr lang="zh-CN" altLang="en-US"/>
        </a:p>
      </dgm:t>
    </dgm:pt>
    <dgm:pt modelId="{D65F3089-BCED-4F27-B9C8-00E1DA06ECC6}" type="sibTrans" cxnId="{1C3DD041-CC7E-446A-BEB3-DC07D7B0238B}">
      <dgm:prSet/>
      <dgm:spPr/>
      <dgm:t>
        <a:bodyPr/>
        <a:lstStyle/>
        <a:p>
          <a:endParaRPr lang="zh-CN" altLang="en-US"/>
        </a:p>
      </dgm:t>
    </dgm:pt>
    <dgm:pt modelId="{6FA95920-17A1-41B2-9C48-8C1E48976B76}">
      <dgm:prSet phldrT="[文本]"/>
      <dgm:spPr/>
      <dgm:t>
        <a:bodyPr/>
        <a:lstStyle/>
        <a:p>
          <a:r>
            <a:rPr lang="zh-CN" altLang="en-US" dirty="0"/>
            <a:t>浮动</a:t>
          </a:r>
        </a:p>
      </dgm:t>
    </dgm:pt>
    <dgm:pt modelId="{F42EE78A-5445-4791-ADD6-FFCF09D42BE7}" type="parTrans" cxnId="{9D123F69-344A-4941-AB9E-5D2532473AF8}">
      <dgm:prSet/>
      <dgm:spPr/>
      <dgm:t>
        <a:bodyPr/>
        <a:lstStyle/>
        <a:p>
          <a:endParaRPr lang="zh-CN" altLang="en-US"/>
        </a:p>
      </dgm:t>
    </dgm:pt>
    <dgm:pt modelId="{A614348A-A92E-4409-BDB1-4986E2EF3030}" type="sibTrans" cxnId="{9D123F69-344A-4941-AB9E-5D2532473AF8}">
      <dgm:prSet/>
      <dgm:spPr/>
      <dgm:t>
        <a:bodyPr/>
        <a:lstStyle/>
        <a:p>
          <a:endParaRPr lang="zh-CN" altLang="en-US"/>
        </a:p>
      </dgm:t>
    </dgm:pt>
    <dgm:pt modelId="{8E1F86AA-3FA8-47E9-84BD-41513B2C5500}">
      <dgm:prSet phldrT="[文本]"/>
      <dgm:spPr/>
      <dgm:t>
        <a:bodyPr/>
        <a:lstStyle/>
        <a:p>
          <a:r>
            <a:rPr lang="zh-CN" altLang="en-US" dirty="0"/>
            <a:t>固定</a:t>
          </a:r>
        </a:p>
      </dgm:t>
    </dgm:pt>
    <dgm:pt modelId="{28CEF208-3EE7-4EED-B469-B3FE306AF981}" type="parTrans" cxnId="{9077E703-5F8C-4F61-9EE9-A9760FD1B427}">
      <dgm:prSet/>
      <dgm:spPr/>
      <dgm:t>
        <a:bodyPr/>
        <a:lstStyle/>
        <a:p>
          <a:endParaRPr lang="zh-CN" altLang="en-US"/>
        </a:p>
      </dgm:t>
    </dgm:pt>
    <dgm:pt modelId="{EC8F0346-55B9-4833-B697-CBC496132EBC}" type="sibTrans" cxnId="{9077E703-5F8C-4F61-9EE9-A9760FD1B427}">
      <dgm:prSet/>
      <dgm:spPr/>
      <dgm:t>
        <a:bodyPr/>
        <a:lstStyle/>
        <a:p>
          <a:endParaRPr lang="zh-CN" altLang="en-US"/>
        </a:p>
      </dgm:t>
    </dgm:pt>
    <dgm:pt modelId="{F33400CC-5F3C-4CB9-BDB7-CE5060A62249}" type="pres">
      <dgm:prSet presAssocID="{87ED24CC-191E-4951-825B-3764D63FFD64}" presName="linear" presStyleCnt="0">
        <dgm:presLayoutVars>
          <dgm:dir/>
          <dgm:resizeHandles val="exact"/>
        </dgm:presLayoutVars>
      </dgm:prSet>
      <dgm:spPr/>
    </dgm:pt>
    <dgm:pt modelId="{5AE6CAEF-2DCC-4D07-A9A1-FC58463122BE}" type="pres">
      <dgm:prSet presAssocID="{A1A2D7EA-613A-47F8-A56B-FD67D17F43FD}" presName="comp" presStyleCnt="0"/>
      <dgm:spPr/>
    </dgm:pt>
    <dgm:pt modelId="{8851161A-6D9B-4B5C-BC67-F571B7977BED}" type="pres">
      <dgm:prSet presAssocID="{A1A2D7EA-613A-47F8-A56B-FD67D17F43FD}" presName="box" presStyleLbl="node1" presStyleIdx="0" presStyleCnt="6"/>
      <dgm:spPr/>
    </dgm:pt>
    <dgm:pt modelId="{76EE5383-6DF1-4D55-BC2C-DF3498B76C94}" type="pres">
      <dgm:prSet presAssocID="{A1A2D7EA-613A-47F8-A56B-FD67D17F43FD}" presName="img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1698C83F-0767-460D-8C27-66FB1E808EF1}" type="pres">
      <dgm:prSet presAssocID="{A1A2D7EA-613A-47F8-A56B-FD67D17F43FD}" presName="text" presStyleLbl="node1" presStyleIdx="0" presStyleCnt="6">
        <dgm:presLayoutVars>
          <dgm:bulletEnabled val="1"/>
        </dgm:presLayoutVars>
      </dgm:prSet>
      <dgm:spPr/>
    </dgm:pt>
    <dgm:pt modelId="{01532326-F0B0-48BD-9C08-BF331474C4AA}" type="pres">
      <dgm:prSet presAssocID="{4B472953-9902-431B-BBAC-84973B5ED5E9}" presName="spacer" presStyleCnt="0"/>
      <dgm:spPr/>
    </dgm:pt>
    <dgm:pt modelId="{142B1C85-1B0C-4D8C-8449-CDC7CC9A9330}" type="pres">
      <dgm:prSet presAssocID="{E35410CB-9AF3-42FC-81E1-130115C4D86C}" presName="comp" presStyleCnt="0"/>
      <dgm:spPr/>
    </dgm:pt>
    <dgm:pt modelId="{33504968-E5C7-4410-8EDC-31DC7F31DAD1}" type="pres">
      <dgm:prSet presAssocID="{E35410CB-9AF3-42FC-81E1-130115C4D86C}" presName="box" presStyleLbl="node1" presStyleIdx="1" presStyleCnt="6"/>
      <dgm:spPr/>
    </dgm:pt>
    <dgm:pt modelId="{88391C8C-2964-4AD2-835C-1DFC122172A5}" type="pres">
      <dgm:prSet presAssocID="{E35410CB-9AF3-42FC-81E1-130115C4D86C}" presName="img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5CA4550D-2426-4764-BC58-71FE5EEF0B76}" type="pres">
      <dgm:prSet presAssocID="{E35410CB-9AF3-42FC-81E1-130115C4D86C}" presName="text" presStyleLbl="node1" presStyleIdx="1" presStyleCnt="6">
        <dgm:presLayoutVars>
          <dgm:bulletEnabled val="1"/>
        </dgm:presLayoutVars>
      </dgm:prSet>
      <dgm:spPr/>
    </dgm:pt>
    <dgm:pt modelId="{32C2992C-FF08-4DEE-94EE-E1CDB6547E6D}" type="pres">
      <dgm:prSet presAssocID="{0132B145-4CEA-4FEB-9435-3E2EACC1DB28}" presName="spacer" presStyleCnt="0"/>
      <dgm:spPr/>
    </dgm:pt>
    <dgm:pt modelId="{B4E84700-3915-4FDA-83DF-9C286866FF33}" type="pres">
      <dgm:prSet presAssocID="{07A0506F-8A14-47BD-B19D-E2F861B3590D}" presName="comp" presStyleCnt="0"/>
      <dgm:spPr/>
    </dgm:pt>
    <dgm:pt modelId="{DFE0F58E-8108-4041-A214-409B4255D862}" type="pres">
      <dgm:prSet presAssocID="{07A0506F-8A14-47BD-B19D-E2F861B3590D}" presName="box" presStyleLbl="node1" presStyleIdx="2" presStyleCnt="6"/>
      <dgm:spPr/>
    </dgm:pt>
    <dgm:pt modelId="{144CB69C-8540-421B-B89A-66DE3CE19D3F}" type="pres">
      <dgm:prSet presAssocID="{07A0506F-8A14-47BD-B19D-E2F861B3590D}" presName="img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CA0A42BB-87C6-424A-990F-CC083759BE8F}" type="pres">
      <dgm:prSet presAssocID="{07A0506F-8A14-47BD-B19D-E2F861B3590D}" presName="text" presStyleLbl="node1" presStyleIdx="2" presStyleCnt="6">
        <dgm:presLayoutVars>
          <dgm:bulletEnabled val="1"/>
        </dgm:presLayoutVars>
      </dgm:prSet>
      <dgm:spPr/>
    </dgm:pt>
    <dgm:pt modelId="{21040A39-DD7E-4E52-A13B-CCEF74D587ED}" type="pres">
      <dgm:prSet presAssocID="{8E3F2DD9-2A2F-4B48-935B-C990B9AF7ED7}" presName="spacer" presStyleCnt="0"/>
      <dgm:spPr/>
    </dgm:pt>
    <dgm:pt modelId="{130214FD-CBC4-4CAE-A80B-F3B552F408E8}" type="pres">
      <dgm:prSet presAssocID="{FD45C724-4D4D-40AF-88E3-7E8CE7DA296D}" presName="comp" presStyleCnt="0"/>
      <dgm:spPr/>
    </dgm:pt>
    <dgm:pt modelId="{AA6C22FB-78D3-4C83-B480-638135093A62}" type="pres">
      <dgm:prSet presAssocID="{FD45C724-4D4D-40AF-88E3-7E8CE7DA296D}" presName="box" presStyleLbl="node1" presStyleIdx="3" presStyleCnt="6"/>
      <dgm:spPr/>
    </dgm:pt>
    <dgm:pt modelId="{BBCABAAB-4D88-4B80-BAC7-23027AB146D5}" type="pres">
      <dgm:prSet presAssocID="{FD45C724-4D4D-40AF-88E3-7E8CE7DA296D}" presName="img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8B5B210-06A1-49AC-9A41-226E3158422B}" type="pres">
      <dgm:prSet presAssocID="{FD45C724-4D4D-40AF-88E3-7E8CE7DA296D}" presName="text" presStyleLbl="node1" presStyleIdx="3" presStyleCnt="6">
        <dgm:presLayoutVars>
          <dgm:bulletEnabled val="1"/>
        </dgm:presLayoutVars>
      </dgm:prSet>
      <dgm:spPr/>
    </dgm:pt>
    <dgm:pt modelId="{22D31CBD-0DDB-4E67-83A2-11D1273ACCCF}" type="pres">
      <dgm:prSet presAssocID="{D65F3089-BCED-4F27-B9C8-00E1DA06ECC6}" presName="spacer" presStyleCnt="0"/>
      <dgm:spPr/>
    </dgm:pt>
    <dgm:pt modelId="{7A3C041A-CC03-4FCB-B585-192B0C858A60}" type="pres">
      <dgm:prSet presAssocID="{6FA95920-17A1-41B2-9C48-8C1E48976B76}" presName="comp" presStyleCnt="0"/>
      <dgm:spPr/>
    </dgm:pt>
    <dgm:pt modelId="{0AA95652-A83B-4386-8C78-8A62F03C9DF7}" type="pres">
      <dgm:prSet presAssocID="{6FA95920-17A1-41B2-9C48-8C1E48976B76}" presName="box" presStyleLbl="node1" presStyleIdx="4" presStyleCnt="6"/>
      <dgm:spPr/>
    </dgm:pt>
    <dgm:pt modelId="{1961D130-E7A0-4AE9-8329-0B5249E8F020}" type="pres">
      <dgm:prSet presAssocID="{6FA95920-17A1-41B2-9C48-8C1E48976B76}" presName="img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40B42000-5CD8-40B8-B05C-C64E089CE8CE}" type="pres">
      <dgm:prSet presAssocID="{6FA95920-17A1-41B2-9C48-8C1E48976B76}" presName="text" presStyleLbl="node1" presStyleIdx="4" presStyleCnt="6">
        <dgm:presLayoutVars>
          <dgm:bulletEnabled val="1"/>
        </dgm:presLayoutVars>
      </dgm:prSet>
      <dgm:spPr/>
    </dgm:pt>
    <dgm:pt modelId="{0AF78A40-1CAA-444E-A8AE-354A7FF4A202}" type="pres">
      <dgm:prSet presAssocID="{A614348A-A92E-4409-BDB1-4986E2EF3030}" presName="spacer" presStyleCnt="0"/>
      <dgm:spPr/>
    </dgm:pt>
    <dgm:pt modelId="{53338E1C-7C48-4162-9E6F-5803E8D56219}" type="pres">
      <dgm:prSet presAssocID="{8E1F86AA-3FA8-47E9-84BD-41513B2C5500}" presName="comp" presStyleCnt="0"/>
      <dgm:spPr/>
    </dgm:pt>
    <dgm:pt modelId="{A6B3E48F-B201-43D4-809A-6C8623017EB0}" type="pres">
      <dgm:prSet presAssocID="{8E1F86AA-3FA8-47E9-84BD-41513B2C5500}" presName="box" presStyleLbl="node1" presStyleIdx="5" presStyleCnt="6"/>
      <dgm:spPr/>
    </dgm:pt>
    <dgm:pt modelId="{4177786E-01B5-43D6-A670-A26FE5418D6A}" type="pres">
      <dgm:prSet presAssocID="{8E1F86AA-3FA8-47E9-84BD-41513B2C5500}" presName="img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661261F3-CCFA-42FA-AC96-6D1273194572}" type="pres">
      <dgm:prSet presAssocID="{8E1F86AA-3FA8-47E9-84BD-41513B2C5500}" presName="text" presStyleLbl="node1" presStyleIdx="5" presStyleCnt="6">
        <dgm:presLayoutVars>
          <dgm:bulletEnabled val="1"/>
        </dgm:presLayoutVars>
      </dgm:prSet>
      <dgm:spPr/>
    </dgm:pt>
  </dgm:ptLst>
  <dgm:cxnLst>
    <dgm:cxn modelId="{9077E703-5F8C-4F61-9EE9-A9760FD1B427}" srcId="{87ED24CC-191E-4951-825B-3764D63FFD64}" destId="{8E1F86AA-3FA8-47E9-84BD-41513B2C5500}" srcOrd="5" destOrd="0" parTransId="{28CEF208-3EE7-4EED-B469-B3FE306AF981}" sibTransId="{EC8F0346-55B9-4833-B697-CBC496132EBC}"/>
    <dgm:cxn modelId="{79DA2911-8752-4AC5-8720-947C34215FE0}" type="presOf" srcId="{6FA95920-17A1-41B2-9C48-8C1E48976B76}" destId="{0AA95652-A83B-4386-8C78-8A62F03C9DF7}" srcOrd="0" destOrd="0" presId="urn:microsoft.com/office/officeart/2005/8/layout/vList4"/>
    <dgm:cxn modelId="{A6D6E218-47C9-4A4C-B357-F813B8E844B3}" type="presOf" srcId="{87ED24CC-191E-4951-825B-3764D63FFD64}" destId="{F33400CC-5F3C-4CB9-BDB7-CE5060A62249}" srcOrd="0" destOrd="0" presId="urn:microsoft.com/office/officeart/2005/8/layout/vList4"/>
    <dgm:cxn modelId="{3534F434-5C69-4522-BEE3-AA9F4E6AF736}" type="presOf" srcId="{07A0506F-8A14-47BD-B19D-E2F861B3590D}" destId="{CA0A42BB-87C6-424A-990F-CC083759BE8F}" srcOrd="1" destOrd="0" presId="urn:microsoft.com/office/officeart/2005/8/layout/vList4"/>
    <dgm:cxn modelId="{95AE873B-73D4-4934-B671-02BD3CAAE070}" type="presOf" srcId="{8E1F86AA-3FA8-47E9-84BD-41513B2C5500}" destId="{661261F3-CCFA-42FA-AC96-6D1273194572}" srcOrd="1" destOrd="0" presId="urn:microsoft.com/office/officeart/2005/8/layout/vList4"/>
    <dgm:cxn modelId="{1C3DD041-CC7E-446A-BEB3-DC07D7B0238B}" srcId="{87ED24CC-191E-4951-825B-3764D63FFD64}" destId="{FD45C724-4D4D-40AF-88E3-7E8CE7DA296D}" srcOrd="3" destOrd="0" parTransId="{C4FDA04F-954B-49E2-8963-D3799413DC30}" sibTransId="{D65F3089-BCED-4F27-B9C8-00E1DA06ECC6}"/>
    <dgm:cxn modelId="{9D123F69-344A-4941-AB9E-5D2532473AF8}" srcId="{87ED24CC-191E-4951-825B-3764D63FFD64}" destId="{6FA95920-17A1-41B2-9C48-8C1E48976B76}" srcOrd="4" destOrd="0" parTransId="{F42EE78A-5445-4791-ADD6-FFCF09D42BE7}" sibTransId="{A614348A-A92E-4409-BDB1-4986E2EF3030}"/>
    <dgm:cxn modelId="{0CB88269-D529-4365-8699-6A8E9331EE21}" type="presOf" srcId="{FD45C724-4D4D-40AF-88E3-7E8CE7DA296D}" destId="{AA6C22FB-78D3-4C83-B480-638135093A62}" srcOrd="0" destOrd="0" presId="urn:microsoft.com/office/officeart/2005/8/layout/vList4"/>
    <dgm:cxn modelId="{9FD26775-C0F5-4BB7-9A1A-A77628B29909}" type="presOf" srcId="{07A0506F-8A14-47BD-B19D-E2F861B3590D}" destId="{DFE0F58E-8108-4041-A214-409B4255D862}" srcOrd="0" destOrd="0" presId="urn:microsoft.com/office/officeart/2005/8/layout/vList4"/>
    <dgm:cxn modelId="{5BF6C176-B65B-4972-852E-F1EF2238DED9}" type="presOf" srcId="{8E1F86AA-3FA8-47E9-84BD-41513B2C5500}" destId="{A6B3E48F-B201-43D4-809A-6C8623017EB0}" srcOrd="0" destOrd="0" presId="urn:microsoft.com/office/officeart/2005/8/layout/vList4"/>
    <dgm:cxn modelId="{DA98EB5A-7529-4A51-B42C-D2CEEA00F885}" srcId="{87ED24CC-191E-4951-825B-3764D63FFD64}" destId="{E35410CB-9AF3-42FC-81E1-130115C4D86C}" srcOrd="1" destOrd="0" parTransId="{80C21D15-D2E8-4C27-9C8F-2211EE9F2C60}" sibTransId="{0132B145-4CEA-4FEB-9435-3E2EACC1DB28}"/>
    <dgm:cxn modelId="{F84D9F7C-299B-4C92-A26E-DE4CBE7C329C}" type="presOf" srcId="{FD45C724-4D4D-40AF-88E3-7E8CE7DA296D}" destId="{F8B5B210-06A1-49AC-9A41-226E3158422B}" srcOrd="1" destOrd="0" presId="urn:microsoft.com/office/officeart/2005/8/layout/vList4"/>
    <dgm:cxn modelId="{E964847E-5D13-438E-A651-1D50BBCB29F6}" srcId="{87ED24CC-191E-4951-825B-3764D63FFD64}" destId="{A1A2D7EA-613A-47F8-A56B-FD67D17F43FD}" srcOrd="0" destOrd="0" parTransId="{41417B16-B28B-4F9D-981C-552E54BBD14B}" sibTransId="{4B472953-9902-431B-BBAC-84973B5ED5E9}"/>
    <dgm:cxn modelId="{4DE57F8C-3ADF-4E3F-A361-D4E820EAB011}" srcId="{87ED24CC-191E-4951-825B-3764D63FFD64}" destId="{07A0506F-8A14-47BD-B19D-E2F861B3590D}" srcOrd="2" destOrd="0" parTransId="{FD29DE9B-1189-401E-81E5-D6486305D825}" sibTransId="{8E3F2DD9-2A2F-4B48-935B-C990B9AF7ED7}"/>
    <dgm:cxn modelId="{4DFA9A91-DDDC-41F2-995E-5A812873D278}" type="presOf" srcId="{A1A2D7EA-613A-47F8-A56B-FD67D17F43FD}" destId="{1698C83F-0767-460D-8C27-66FB1E808EF1}" srcOrd="1" destOrd="0" presId="urn:microsoft.com/office/officeart/2005/8/layout/vList4"/>
    <dgm:cxn modelId="{23B7AFA1-5423-41A8-80D1-32DF522FAC74}" type="presOf" srcId="{A1A2D7EA-613A-47F8-A56B-FD67D17F43FD}" destId="{8851161A-6D9B-4B5C-BC67-F571B7977BED}" srcOrd="0" destOrd="0" presId="urn:microsoft.com/office/officeart/2005/8/layout/vList4"/>
    <dgm:cxn modelId="{0C6494B4-634B-4E4D-AC2D-B3DF942D1FF2}" type="presOf" srcId="{E35410CB-9AF3-42FC-81E1-130115C4D86C}" destId="{33504968-E5C7-4410-8EDC-31DC7F31DAD1}" srcOrd="0" destOrd="0" presId="urn:microsoft.com/office/officeart/2005/8/layout/vList4"/>
    <dgm:cxn modelId="{52304BCD-5C5D-464F-A3A4-510907D6371E}" type="presOf" srcId="{6FA95920-17A1-41B2-9C48-8C1E48976B76}" destId="{40B42000-5CD8-40B8-B05C-C64E089CE8CE}" srcOrd="1" destOrd="0" presId="urn:microsoft.com/office/officeart/2005/8/layout/vList4"/>
    <dgm:cxn modelId="{C74887E7-5F6D-44B9-9FB5-D0EE7007C3B2}" type="presOf" srcId="{E35410CB-9AF3-42FC-81E1-130115C4D86C}" destId="{5CA4550D-2426-4764-BC58-71FE5EEF0B76}" srcOrd="1" destOrd="0" presId="urn:microsoft.com/office/officeart/2005/8/layout/vList4"/>
    <dgm:cxn modelId="{4D888C29-1A59-49E2-9438-6646C34B35DF}" type="presParOf" srcId="{F33400CC-5F3C-4CB9-BDB7-CE5060A62249}" destId="{5AE6CAEF-2DCC-4D07-A9A1-FC58463122BE}" srcOrd="0" destOrd="0" presId="urn:microsoft.com/office/officeart/2005/8/layout/vList4"/>
    <dgm:cxn modelId="{0934086C-7147-4592-86FE-DBCB19F0720E}" type="presParOf" srcId="{5AE6CAEF-2DCC-4D07-A9A1-FC58463122BE}" destId="{8851161A-6D9B-4B5C-BC67-F571B7977BED}" srcOrd="0" destOrd="0" presId="urn:microsoft.com/office/officeart/2005/8/layout/vList4"/>
    <dgm:cxn modelId="{CB3EEB5F-3FED-43D9-8DF4-F676AA385EBE}" type="presParOf" srcId="{5AE6CAEF-2DCC-4D07-A9A1-FC58463122BE}" destId="{76EE5383-6DF1-4D55-BC2C-DF3498B76C94}" srcOrd="1" destOrd="0" presId="urn:microsoft.com/office/officeart/2005/8/layout/vList4"/>
    <dgm:cxn modelId="{3D8FC86C-CAED-4D35-A2BB-34613008DC2A}" type="presParOf" srcId="{5AE6CAEF-2DCC-4D07-A9A1-FC58463122BE}" destId="{1698C83F-0767-460D-8C27-66FB1E808EF1}" srcOrd="2" destOrd="0" presId="urn:microsoft.com/office/officeart/2005/8/layout/vList4"/>
    <dgm:cxn modelId="{E02FBF27-98F9-4976-A249-F840468E40F1}" type="presParOf" srcId="{F33400CC-5F3C-4CB9-BDB7-CE5060A62249}" destId="{01532326-F0B0-48BD-9C08-BF331474C4AA}" srcOrd="1" destOrd="0" presId="urn:microsoft.com/office/officeart/2005/8/layout/vList4"/>
    <dgm:cxn modelId="{C03B0AE1-F59E-474A-AADB-ADC58887DF40}" type="presParOf" srcId="{F33400CC-5F3C-4CB9-BDB7-CE5060A62249}" destId="{142B1C85-1B0C-4D8C-8449-CDC7CC9A9330}" srcOrd="2" destOrd="0" presId="urn:microsoft.com/office/officeart/2005/8/layout/vList4"/>
    <dgm:cxn modelId="{0F790511-6B5B-4313-9E58-C51B9D870999}" type="presParOf" srcId="{142B1C85-1B0C-4D8C-8449-CDC7CC9A9330}" destId="{33504968-E5C7-4410-8EDC-31DC7F31DAD1}" srcOrd="0" destOrd="0" presId="urn:microsoft.com/office/officeart/2005/8/layout/vList4"/>
    <dgm:cxn modelId="{3914E6AC-A79D-4147-8FF8-39AC6D100793}" type="presParOf" srcId="{142B1C85-1B0C-4D8C-8449-CDC7CC9A9330}" destId="{88391C8C-2964-4AD2-835C-1DFC122172A5}" srcOrd="1" destOrd="0" presId="urn:microsoft.com/office/officeart/2005/8/layout/vList4"/>
    <dgm:cxn modelId="{86EE02A1-30AB-4066-AB84-600DD3718D64}" type="presParOf" srcId="{142B1C85-1B0C-4D8C-8449-CDC7CC9A9330}" destId="{5CA4550D-2426-4764-BC58-71FE5EEF0B76}" srcOrd="2" destOrd="0" presId="urn:microsoft.com/office/officeart/2005/8/layout/vList4"/>
    <dgm:cxn modelId="{90FBA6EA-28C3-437C-9DF1-2A2EA88F72B5}" type="presParOf" srcId="{F33400CC-5F3C-4CB9-BDB7-CE5060A62249}" destId="{32C2992C-FF08-4DEE-94EE-E1CDB6547E6D}" srcOrd="3" destOrd="0" presId="urn:microsoft.com/office/officeart/2005/8/layout/vList4"/>
    <dgm:cxn modelId="{AAF9E1E5-2A36-46F2-8C3E-3DAEA3985EF8}" type="presParOf" srcId="{F33400CC-5F3C-4CB9-BDB7-CE5060A62249}" destId="{B4E84700-3915-4FDA-83DF-9C286866FF33}" srcOrd="4" destOrd="0" presId="urn:microsoft.com/office/officeart/2005/8/layout/vList4"/>
    <dgm:cxn modelId="{A960FD21-B7AD-42E0-A3DC-529B36978594}" type="presParOf" srcId="{B4E84700-3915-4FDA-83DF-9C286866FF33}" destId="{DFE0F58E-8108-4041-A214-409B4255D862}" srcOrd="0" destOrd="0" presId="urn:microsoft.com/office/officeart/2005/8/layout/vList4"/>
    <dgm:cxn modelId="{88C72D03-73CF-4486-8EEB-8341546EB059}" type="presParOf" srcId="{B4E84700-3915-4FDA-83DF-9C286866FF33}" destId="{144CB69C-8540-421B-B89A-66DE3CE19D3F}" srcOrd="1" destOrd="0" presId="urn:microsoft.com/office/officeart/2005/8/layout/vList4"/>
    <dgm:cxn modelId="{387B9D34-FC81-4437-B257-A0B8D8289169}" type="presParOf" srcId="{B4E84700-3915-4FDA-83DF-9C286866FF33}" destId="{CA0A42BB-87C6-424A-990F-CC083759BE8F}" srcOrd="2" destOrd="0" presId="urn:microsoft.com/office/officeart/2005/8/layout/vList4"/>
    <dgm:cxn modelId="{618585C2-B8DE-427B-A1A4-91FB7ADDCDE6}" type="presParOf" srcId="{F33400CC-5F3C-4CB9-BDB7-CE5060A62249}" destId="{21040A39-DD7E-4E52-A13B-CCEF74D587ED}" srcOrd="5" destOrd="0" presId="urn:microsoft.com/office/officeart/2005/8/layout/vList4"/>
    <dgm:cxn modelId="{59FAC966-55BE-468D-9C3F-1C5EC80C0232}" type="presParOf" srcId="{F33400CC-5F3C-4CB9-BDB7-CE5060A62249}" destId="{130214FD-CBC4-4CAE-A80B-F3B552F408E8}" srcOrd="6" destOrd="0" presId="urn:microsoft.com/office/officeart/2005/8/layout/vList4"/>
    <dgm:cxn modelId="{9FA0176D-7BB1-455A-A537-D3445C9690CF}" type="presParOf" srcId="{130214FD-CBC4-4CAE-A80B-F3B552F408E8}" destId="{AA6C22FB-78D3-4C83-B480-638135093A62}" srcOrd="0" destOrd="0" presId="urn:microsoft.com/office/officeart/2005/8/layout/vList4"/>
    <dgm:cxn modelId="{D6AD7833-8A8F-4396-994C-3EFF751A5DCA}" type="presParOf" srcId="{130214FD-CBC4-4CAE-A80B-F3B552F408E8}" destId="{BBCABAAB-4D88-4B80-BAC7-23027AB146D5}" srcOrd="1" destOrd="0" presId="urn:microsoft.com/office/officeart/2005/8/layout/vList4"/>
    <dgm:cxn modelId="{A9D116CB-397C-4DC9-9946-EC20E46F70D2}" type="presParOf" srcId="{130214FD-CBC4-4CAE-A80B-F3B552F408E8}" destId="{F8B5B210-06A1-49AC-9A41-226E3158422B}" srcOrd="2" destOrd="0" presId="urn:microsoft.com/office/officeart/2005/8/layout/vList4"/>
    <dgm:cxn modelId="{96C62A27-F7E6-4A20-AB5D-91EC05F91E9D}" type="presParOf" srcId="{F33400CC-5F3C-4CB9-BDB7-CE5060A62249}" destId="{22D31CBD-0DDB-4E67-83A2-11D1273ACCCF}" srcOrd="7" destOrd="0" presId="urn:microsoft.com/office/officeart/2005/8/layout/vList4"/>
    <dgm:cxn modelId="{CE64F199-8627-4E60-80F8-5E5AA3C6FE16}" type="presParOf" srcId="{F33400CC-5F3C-4CB9-BDB7-CE5060A62249}" destId="{7A3C041A-CC03-4FCB-B585-192B0C858A60}" srcOrd="8" destOrd="0" presId="urn:microsoft.com/office/officeart/2005/8/layout/vList4"/>
    <dgm:cxn modelId="{CE8525AB-E040-446D-ABBC-FAF2E1907F73}" type="presParOf" srcId="{7A3C041A-CC03-4FCB-B585-192B0C858A60}" destId="{0AA95652-A83B-4386-8C78-8A62F03C9DF7}" srcOrd="0" destOrd="0" presId="urn:microsoft.com/office/officeart/2005/8/layout/vList4"/>
    <dgm:cxn modelId="{23BED2CB-BDAD-4C86-947D-86A9B6EFAED4}" type="presParOf" srcId="{7A3C041A-CC03-4FCB-B585-192B0C858A60}" destId="{1961D130-E7A0-4AE9-8329-0B5249E8F020}" srcOrd="1" destOrd="0" presId="urn:microsoft.com/office/officeart/2005/8/layout/vList4"/>
    <dgm:cxn modelId="{9188B3F2-979B-4734-94C8-187848384858}" type="presParOf" srcId="{7A3C041A-CC03-4FCB-B585-192B0C858A60}" destId="{40B42000-5CD8-40B8-B05C-C64E089CE8CE}" srcOrd="2" destOrd="0" presId="urn:microsoft.com/office/officeart/2005/8/layout/vList4"/>
    <dgm:cxn modelId="{CF91A555-45B5-48A7-A503-0F85CCEE179D}" type="presParOf" srcId="{F33400CC-5F3C-4CB9-BDB7-CE5060A62249}" destId="{0AF78A40-1CAA-444E-A8AE-354A7FF4A202}" srcOrd="9" destOrd="0" presId="urn:microsoft.com/office/officeart/2005/8/layout/vList4"/>
    <dgm:cxn modelId="{4D6531DE-FE7A-4AEF-9363-A5052926B56F}" type="presParOf" srcId="{F33400CC-5F3C-4CB9-BDB7-CE5060A62249}" destId="{53338E1C-7C48-4162-9E6F-5803E8D56219}" srcOrd="10" destOrd="0" presId="urn:microsoft.com/office/officeart/2005/8/layout/vList4"/>
    <dgm:cxn modelId="{02D6C77D-F0E0-46C1-AADC-EA48CC3EBD61}" type="presParOf" srcId="{53338E1C-7C48-4162-9E6F-5803E8D56219}" destId="{A6B3E48F-B201-43D4-809A-6C8623017EB0}" srcOrd="0" destOrd="0" presId="urn:microsoft.com/office/officeart/2005/8/layout/vList4"/>
    <dgm:cxn modelId="{AD1AB16A-B2CB-4B0B-AD49-4DF1E58649C4}" type="presParOf" srcId="{53338E1C-7C48-4162-9E6F-5803E8D56219}" destId="{4177786E-01B5-43D6-A670-A26FE5418D6A}" srcOrd="1" destOrd="0" presId="urn:microsoft.com/office/officeart/2005/8/layout/vList4"/>
    <dgm:cxn modelId="{19E43261-D0BC-4D7F-B4F2-D440E020C075}" type="presParOf" srcId="{53338E1C-7C48-4162-9E6F-5803E8D56219}" destId="{661261F3-CCFA-42FA-AC96-6D127319457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088F5F-6282-4601-9350-34FEB8744AA7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63687663-A582-428A-8FAE-0C6402464645}">
      <dgm:prSet phldrT="[文本]"/>
      <dgm:spPr/>
      <dgm:t>
        <a:bodyPr/>
        <a:lstStyle/>
        <a:p>
          <a:r>
            <a:rPr lang="zh-CN" altLang="en-US" dirty="0"/>
            <a:t>基准站架设</a:t>
          </a:r>
        </a:p>
      </dgm:t>
    </dgm:pt>
    <dgm:pt modelId="{B2A0A3D6-1A90-4047-899A-1321E90A51AD}" type="parTrans" cxnId="{ECD334D6-8A9D-4583-8521-76DF83D0D365}">
      <dgm:prSet/>
      <dgm:spPr/>
      <dgm:t>
        <a:bodyPr/>
        <a:lstStyle/>
        <a:p>
          <a:endParaRPr lang="zh-CN" altLang="en-US"/>
        </a:p>
      </dgm:t>
    </dgm:pt>
    <dgm:pt modelId="{016447AA-187F-40E3-9501-A667E9EA9C75}" type="sibTrans" cxnId="{ECD334D6-8A9D-4583-8521-76DF83D0D365}">
      <dgm:prSet/>
      <dgm:spPr/>
      <dgm:t>
        <a:bodyPr/>
        <a:lstStyle/>
        <a:p>
          <a:endParaRPr lang="zh-CN" altLang="en-US"/>
        </a:p>
      </dgm:t>
    </dgm:pt>
    <dgm:pt modelId="{0E504EC6-9FFF-4AF3-AC6A-A35ADC327EB5}">
      <dgm:prSet phldrT="[文本]"/>
      <dgm:spPr/>
      <dgm:t>
        <a:bodyPr/>
        <a:lstStyle/>
        <a:p>
          <a:r>
            <a:rPr lang="zh-CN" altLang="en-US" dirty="0"/>
            <a:t>流动站设置</a:t>
          </a:r>
        </a:p>
      </dgm:t>
    </dgm:pt>
    <dgm:pt modelId="{ABBB5031-7C3E-41D6-B0D2-2BFBE6874586}" type="parTrans" cxnId="{A2008A8B-4187-434D-9BBC-3B0A1F36969E}">
      <dgm:prSet/>
      <dgm:spPr/>
      <dgm:t>
        <a:bodyPr/>
        <a:lstStyle/>
        <a:p>
          <a:endParaRPr lang="zh-CN" altLang="en-US"/>
        </a:p>
      </dgm:t>
    </dgm:pt>
    <dgm:pt modelId="{CE2D2035-3C45-4104-9549-92F4D58106E0}" type="sibTrans" cxnId="{A2008A8B-4187-434D-9BBC-3B0A1F36969E}">
      <dgm:prSet/>
      <dgm:spPr/>
      <dgm:t>
        <a:bodyPr/>
        <a:lstStyle/>
        <a:p>
          <a:endParaRPr lang="zh-CN" altLang="en-US"/>
        </a:p>
      </dgm:t>
    </dgm:pt>
    <dgm:pt modelId="{5A523515-7713-4C8F-874A-8129D0221387}">
      <dgm:prSet phldrT="[文本]"/>
      <dgm:spPr/>
      <dgm:t>
        <a:bodyPr/>
        <a:lstStyle/>
        <a:p>
          <a:r>
            <a:rPr lang="zh-CN" altLang="en-US" dirty="0"/>
            <a:t>点或地物采集</a:t>
          </a:r>
        </a:p>
      </dgm:t>
    </dgm:pt>
    <dgm:pt modelId="{5A8333C2-6EE7-4F1D-9425-C518B79D7287}" type="parTrans" cxnId="{4C0D08E7-4570-4FEB-95CA-88FC007E3A6D}">
      <dgm:prSet/>
      <dgm:spPr/>
      <dgm:t>
        <a:bodyPr/>
        <a:lstStyle/>
        <a:p>
          <a:endParaRPr lang="zh-CN" altLang="en-US"/>
        </a:p>
      </dgm:t>
    </dgm:pt>
    <dgm:pt modelId="{9489532E-9C0A-439F-86F6-FFAEF17145C4}" type="sibTrans" cxnId="{4C0D08E7-4570-4FEB-95CA-88FC007E3A6D}">
      <dgm:prSet/>
      <dgm:spPr/>
      <dgm:t>
        <a:bodyPr/>
        <a:lstStyle/>
        <a:p>
          <a:endParaRPr lang="zh-CN" altLang="en-US"/>
        </a:p>
      </dgm:t>
    </dgm:pt>
    <dgm:pt modelId="{3FAACCF0-E18C-4223-ADE5-4DC73A432DDD}" type="pres">
      <dgm:prSet presAssocID="{B1088F5F-6282-4601-9350-34FEB8744AA7}" presName="Name0" presStyleCnt="0">
        <dgm:presLayoutVars>
          <dgm:dir/>
          <dgm:animLvl val="lvl"/>
          <dgm:resizeHandles val="exact"/>
        </dgm:presLayoutVars>
      </dgm:prSet>
      <dgm:spPr/>
    </dgm:pt>
    <dgm:pt modelId="{05E49F2A-362F-4938-844F-D945B4B8BEDB}" type="pres">
      <dgm:prSet presAssocID="{63687663-A582-428A-8FAE-0C640246464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7BD4867-5C77-47EE-82D7-2C8704A29AE2}" type="pres">
      <dgm:prSet presAssocID="{016447AA-187F-40E3-9501-A667E9EA9C75}" presName="parTxOnlySpace" presStyleCnt="0"/>
      <dgm:spPr/>
    </dgm:pt>
    <dgm:pt modelId="{3F574A57-1A4A-4176-8DC0-448AB418EF39}" type="pres">
      <dgm:prSet presAssocID="{0E504EC6-9FFF-4AF3-AC6A-A35ADC327E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65008B7-6728-4DA6-B7A3-BD9F197317AA}" type="pres">
      <dgm:prSet presAssocID="{CE2D2035-3C45-4104-9549-92F4D58106E0}" presName="parTxOnlySpace" presStyleCnt="0"/>
      <dgm:spPr/>
    </dgm:pt>
    <dgm:pt modelId="{61453368-5BCD-49A9-B364-2F1245AE61A3}" type="pres">
      <dgm:prSet presAssocID="{5A523515-7713-4C8F-874A-8129D022138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0448E1A-A716-4CDA-A758-09E3F93BF166}" type="presOf" srcId="{0E504EC6-9FFF-4AF3-AC6A-A35ADC327EB5}" destId="{3F574A57-1A4A-4176-8DC0-448AB418EF39}" srcOrd="0" destOrd="0" presId="urn:microsoft.com/office/officeart/2005/8/layout/chevron1"/>
    <dgm:cxn modelId="{75F44D59-7C0D-420B-B841-C28576CD72E5}" type="presOf" srcId="{63687663-A582-428A-8FAE-0C6402464645}" destId="{05E49F2A-362F-4938-844F-D945B4B8BEDB}" srcOrd="0" destOrd="0" presId="urn:microsoft.com/office/officeart/2005/8/layout/chevron1"/>
    <dgm:cxn modelId="{A2008A8B-4187-434D-9BBC-3B0A1F36969E}" srcId="{B1088F5F-6282-4601-9350-34FEB8744AA7}" destId="{0E504EC6-9FFF-4AF3-AC6A-A35ADC327EB5}" srcOrd="1" destOrd="0" parTransId="{ABBB5031-7C3E-41D6-B0D2-2BFBE6874586}" sibTransId="{CE2D2035-3C45-4104-9549-92F4D58106E0}"/>
    <dgm:cxn modelId="{B608EB9A-1023-4AFD-9159-FF8956C1DD4D}" type="presOf" srcId="{5A523515-7713-4C8F-874A-8129D0221387}" destId="{61453368-5BCD-49A9-B364-2F1245AE61A3}" srcOrd="0" destOrd="0" presId="urn:microsoft.com/office/officeart/2005/8/layout/chevron1"/>
    <dgm:cxn modelId="{AF1D0ED6-92ED-4499-A2F4-B0BD151AA8F9}" type="presOf" srcId="{B1088F5F-6282-4601-9350-34FEB8744AA7}" destId="{3FAACCF0-E18C-4223-ADE5-4DC73A432DDD}" srcOrd="0" destOrd="0" presId="urn:microsoft.com/office/officeart/2005/8/layout/chevron1"/>
    <dgm:cxn modelId="{ECD334D6-8A9D-4583-8521-76DF83D0D365}" srcId="{B1088F5F-6282-4601-9350-34FEB8744AA7}" destId="{63687663-A582-428A-8FAE-0C6402464645}" srcOrd="0" destOrd="0" parTransId="{B2A0A3D6-1A90-4047-899A-1321E90A51AD}" sibTransId="{016447AA-187F-40E3-9501-A667E9EA9C75}"/>
    <dgm:cxn modelId="{4C0D08E7-4570-4FEB-95CA-88FC007E3A6D}" srcId="{B1088F5F-6282-4601-9350-34FEB8744AA7}" destId="{5A523515-7713-4C8F-874A-8129D0221387}" srcOrd="2" destOrd="0" parTransId="{5A8333C2-6EE7-4F1D-9425-C518B79D7287}" sibTransId="{9489532E-9C0A-439F-86F6-FFAEF17145C4}"/>
    <dgm:cxn modelId="{A0A53BE1-C75F-4D83-880C-8A2E308C2D2B}" type="presParOf" srcId="{3FAACCF0-E18C-4223-ADE5-4DC73A432DDD}" destId="{05E49F2A-362F-4938-844F-D945B4B8BEDB}" srcOrd="0" destOrd="0" presId="urn:microsoft.com/office/officeart/2005/8/layout/chevron1"/>
    <dgm:cxn modelId="{2FB4A7B4-39AD-42F8-98B8-ED2905FEB80D}" type="presParOf" srcId="{3FAACCF0-E18C-4223-ADE5-4DC73A432DDD}" destId="{37BD4867-5C77-47EE-82D7-2C8704A29AE2}" srcOrd="1" destOrd="0" presId="urn:microsoft.com/office/officeart/2005/8/layout/chevron1"/>
    <dgm:cxn modelId="{8FB353B5-3CFC-46D5-8BB4-F175A91AF286}" type="presParOf" srcId="{3FAACCF0-E18C-4223-ADE5-4DC73A432DDD}" destId="{3F574A57-1A4A-4176-8DC0-448AB418EF39}" srcOrd="2" destOrd="0" presId="urn:microsoft.com/office/officeart/2005/8/layout/chevron1"/>
    <dgm:cxn modelId="{B8BAD445-1D74-49F1-B200-5ADC72B6BC95}" type="presParOf" srcId="{3FAACCF0-E18C-4223-ADE5-4DC73A432DDD}" destId="{C65008B7-6728-4DA6-B7A3-BD9F197317AA}" srcOrd="3" destOrd="0" presId="urn:microsoft.com/office/officeart/2005/8/layout/chevron1"/>
    <dgm:cxn modelId="{BCF4BA61-4640-4DF4-91FA-62F9B9CFB3F9}" type="presParOf" srcId="{3FAACCF0-E18C-4223-ADE5-4DC73A432DDD}" destId="{61453368-5BCD-49A9-B364-2F1245AE61A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B470A4-560F-4791-852F-1606E26A51D9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B6C4F94C-DF15-4B69-8431-CB5F60E2B1E5}">
      <dgm:prSet phldrT="[文本]" custT="1"/>
      <dgm:spPr/>
      <dgm:t>
        <a:bodyPr/>
        <a:lstStyle/>
        <a:p>
          <a:r>
            <a:rPr lang="zh-CN" altLang="en-US" sz="2000" dirty="0"/>
            <a:t>流动站设备连接与启动</a:t>
          </a:r>
        </a:p>
      </dgm:t>
    </dgm:pt>
    <dgm:pt modelId="{71D601FF-39D8-4F72-B2E3-3B024EC27A9B}" type="parTrans" cxnId="{2332A88D-DD33-419E-848A-A236AA5810A3}">
      <dgm:prSet/>
      <dgm:spPr/>
      <dgm:t>
        <a:bodyPr/>
        <a:lstStyle/>
        <a:p>
          <a:endParaRPr lang="zh-CN" altLang="en-US"/>
        </a:p>
      </dgm:t>
    </dgm:pt>
    <dgm:pt modelId="{6C8F520E-07F9-4428-B4BD-BF1FE8B4C3B7}" type="sibTrans" cxnId="{2332A88D-DD33-419E-848A-A236AA5810A3}">
      <dgm:prSet/>
      <dgm:spPr/>
      <dgm:t>
        <a:bodyPr/>
        <a:lstStyle/>
        <a:p>
          <a:endParaRPr lang="zh-CN" altLang="en-US"/>
        </a:p>
      </dgm:t>
    </dgm:pt>
    <dgm:pt modelId="{212B450D-63E0-4B80-B741-41E49EAFCAFF}">
      <dgm:prSet phldrT="[文本]" custT="1"/>
      <dgm:spPr/>
      <dgm:t>
        <a:bodyPr/>
        <a:lstStyle/>
        <a:p>
          <a:r>
            <a:rPr lang="zh-CN" altLang="en-US" sz="2000" b="0" i="0" dirty="0"/>
            <a:t>开启手簿</a:t>
          </a:r>
          <a:endParaRPr lang="zh-CN" altLang="en-US" sz="2000" dirty="0"/>
        </a:p>
      </dgm:t>
    </dgm:pt>
    <dgm:pt modelId="{87801752-22A1-4977-8D19-D4687866A653}" type="parTrans" cxnId="{FDCE9288-9A7C-433B-897D-9F53289BF2B5}">
      <dgm:prSet/>
      <dgm:spPr/>
      <dgm:t>
        <a:bodyPr/>
        <a:lstStyle/>
        <a:p>
          <a:endParaRPr lang="zh-CN" altLang="en-US"/>
        </a:p>
      </dgm:t>
    </dgm:pt>
    <dgm:pt modelId="{A4E4A172-D520-4C72-AD09-9E0410151490}" type="sibTrans" cxnId="{FDCE9288-9A7C-433B-897D-9F53289BF2B5}">
      <dgm:prSet/>
      <dgm:spPr/>
      <dgm:t>
        <a:bodyPr/>
        <a:lstStyle/>
        <a:p>
          <a:endParaRPr lang="zh-CN" altLang="en-US"/>
        </a:p>
      </dgm:t>
    </dgm:pt>
    <dgm:pt modelId="{F8C9753B-4191-41C8-B0DD-EC5039BCBE30}">
      <dgm:prSet phldrT="[文本]" custT="1"/>
      <dgm:spPr/>
      <dgm:t>
        <a:bodyPr/>
        <a:lstStyle/>
        <a:p>
          <a:r>
            <a:rPr lang="zh-CN" altLang="en-US" sz="2000" b="0" i="0" dirty="0"/>
            <a:t>启动</a:t>
          </a:r>
          <a:r>
            <a:rPr lang="en-US" altLang="zh-CN" sz="2000" b="0" i="0" dirty="0" err="1"/>
            <a:t>LandStar</a:t>
          </a:r>
          <a:r>
            <a:rPr lang="zh-CN" altLang="en-US" sz="2000" b="0" i="0" dirty="0"/>
            <a:t>软件</a:t>
          </a:r>
          <a:endParaRPr lang="zh-CN" altLang="en-US" sz="2000" dirty="0"/>
        </a:p>
      </dgm:t>
    </dgm:pt>
    <dgm:pt modelId="{DE4B8365-B910-4D25-80B3-475DC0896953}" type="parTrans" cxnId="{AEAA4656-B6A5-4E82-9926-E6D2186A7A6E}">
      <dgm:prSet/>
      <dgm:spPr/>
      <dgm:t>
        <a:bodyPr/>
        <a:lstStyle/>
        <a:p>
          <a:endParaRPr lang="zh-CN" altLang="en-US"/>
        </a:p>
      </dgm:t>
    </dgm:pt>
    <dgm:pt modelId="{492BA373-82C6-4174-BE94-88834E68A25F}" type="sibTrans" cxnId="{AEAA4656-B6A5-4E82-9926-E6D2186A7A6E}">
      <dgm:prSet/>
      <dgm:spPr/>
      <dgm:t>
        <a:bodyPr/>
        <a:lstStyle/>
        <a:p>
          <a:endParaRPr lang="zh-CN" altLang="en-US"/>
        </a:p>
      </dgm:t>
    </dgm:pt>
    <dgm:pt modelId="{EC3220DD-FFF7-4A5F-A39A-2225C6D759FC}">
      <dgm:prSet phldrT="[文本]" custT="1"/>
      <dgm:spPr/>
      <dgm:t>
        <a:bodyPr/>
        <a:lstStyle/>
        <a:p>
          <a:r>
            <a:rPr lang="zh-CN" altLang="en-US" sz="2000" b="0" i="0"/>
            <a:t>新建工程</a:t>
          </a:r>
          <a:endParaRPr lang="zh-CN" altLang="en-US" sz="2000" dirty="0"/>
        </a:p>
      </dgm:t>
    </dgm:pt>
    <dgm:pt modelId="{72671A5E-FEB8-4AEC-B532-0218AF872280}" type="parTrans" cxnId="{736DCADC-B7AF-4512-B7D2-D05F94B40772}">
      <dgm:prSet/>
      <dgm:spPr/>
      <dgm:t>
        <a:bodyPr/>
        <a:lstStyle/>
        <a:p>
          <a:endParaRPr lang="zh-CN" altLang="en-US"/>
        </a:p>
      </dgm:t>
    </dgm:pt>
    <dgm:pt modelId="{58794F45-A9EB-4048-8730-43C8EE4114BE}" type="sibTrans" cxnId="{736DCADC-B7AF-4512-B7D2-D05F94B40772}">
      <dgm:prSet/>
      <dgm:spPr/>
      <dgm:t>
        <a:bodyPr/>
        <a:lstStyle/>
        <a:p>
          <a:endParaRPr lang="zh-CN" altLang="en-US"/>
        </a:p>
      </dgm:t>
    </dgm:pt>
    <dgm:pt modelId="{0142E8D2-690F-41BA-BD87-95041CBCFBA7}">
      <dgm:prSet phldrT="[文本]" custT="1"/>
      <dgm:spPr/>
      <dgm:t>
        <a:bodyPr/>
        <a:lstStyle/>
        <a:p>
          <a:r>
            <a:rPr lang="zh-CN" altLang="en-US" sz="2000" b="0" i="0"/>
            <a:t>连接设备</a:t>
          </a:r>
          <a:endParaRPr lang="zh-CN" altLang="en-US" sz="2000" dirty="0"/>
        </a:p>
      </dgm:t>
    </dgm:pt>
    <dgm:pt modelId="{2375400C-897A-4075-8FB4-EB36EDDFF8A8}" type="parTrans" cxnId="{769BB20A-C08B-492D-9F97-9A6ACE7BDD5F}">
      <dgm:prSet/>
      <dgm:spPr/>
      <dgm:t>
        <a:bodyPr/>
        <a:lstStyle/>
        <a:p>
          <a:endParaRPr lang="zh-CN" altLang="en-US"/>
        </a:p>
      </dgm:t>
    </dgm:pt>
    <dgm:pt modelId="{9836836C-ECCB-42AA-B189-786F93F2F365}" type="sibTrans" cxnId="{769BB20A-C08B-492D-9F97-9A6ACE7BDD5F}">
      <dgm:prSet/>
      <dgm:spPr/>
      <dgm:t>
        <a:bodyPr/>
        <a:lstStyle/>
        <a:p>
          <a:endParaRPr lang="zh-CN" altLang="en-US"/>
        </a:p>
      </dgm:t>
    </dgm:pt>
    <dgm:pt modelId="{16973826-4885-4BFE-B3B0-619A9D3801A3}">
      <dgm:prSet phldrT="[文本]" custT="1"/>
      <dgm:spPr/>
      <dgm:t>
        <a:bodyPr/>
        <a:lstStyle/>
        <a:p>
          <a:r>
            <a:rPr lang="zh-CN" altLang="en-US" sz="2000" b="0" i="0" dirty="0"/>
            <a:t>设置</a:t>
          </a:r>
          <a:r>
            <a:rPr lang="en-US" altLang="zh-CN" sz="2000" b="0" i="0" dirty="0"/>
            <a:t>/</a:t>
          </a:r>
          <a:r>
            <a:rPr lang="zh-CN" altLang="en-US" sz="2000" b="0" i="0" dirty="0"/>
            <a:t>选择工作模式</a:t>
          </a:r>
          <a:endParaRPr lang="zh-CN" altLang="en-US" sz="2000" dirty="0"/>
        </a:p>
      </dgm:t>
    </dgm:pt>
    <dgm:pt modelId="{EB931962-718E-4C67-A9A8-D28A677FB601}" type="parTrans" cxnId="{F82D8D41-C556-435E-946C-51AE3B31CD68}">
      <dgm:prSet/>
      <dgm:spPr/>
      <dgm:t>
        <a:bodyPr/>
        <a:lstStyle/>
        <a:p>
          <a:endParaRPr lang="zh-CN" altLang="en-US"/>
        </a:p>
      </dgm:t>
    </dgm:pt>
    <dgm:pt modelId="{6101449C-2C81-4E89-A741-2C2186482614}" type="sibTrans" cxnId="{F82D8D41-C556-435E-946C-51AE3B31CD68}">
      <dgm:prSet/>
      <dgm:spPr/>
      <dgm:t>
        <a:bodyPr/>
        <a:lstStyle/>
        <a:p>
          <a:endParaRPr lang="zh-CN" altLang="en-US"/>
        </a:p>
      </dgm:t>
    </dgm:pt>
    <dgm:pt modelId="{A8CCF2F1-F3B2-4D9E-B8A8-78592B435FB5}">
      <dgm:prSet phldrT="[文本]" custT="1"/>
      <dgm:spPr/>
      <dgm:t>
        <a:bodyPr/>
        <a:lstStyle/>
        <a:p>
          <a:r>
            <a:rPr lang="zh-CN" altLang="en-US" sz="2000" b="0" i="0" dirty="0"/>
            <a:t>自启动移动站</a:t>
          </a:r>
          <a:endParaRPr lang="zh-CN" altLang="en-US" sz="2000" dirty="0"/>
        </a:p>
      </dgm:t>
    </dgm:pt>
    <dgm:pt modelId="{799E6340-7D9C-4810-84F3-CD05D400302D}" type="parTrans" cxnId="{32800687-E7F4-4944-B8F8-27EB52FCA3A3}">
      <dgm:prSet/>
      <dgm:spPr/>
      <dgm:t>
        <a:bodyPr/>
        <a:lstStyle/>
        <a:p>
          <a:endParaRPr lang="zh-CN" altLang="en-US"/>
        </a:p>
      </dgm:t>
    </dgm:pt>
    <dgm:pt modelId="{4B7A0498-940C-40B7-BE80-C52142F7850B}" type="sibTrans" cxnId="{32800687-E7F4-4944-B8F8-27EB52FCA3A3}">
      <dgm:prSet/>
      <dgm:spPr/>
      <dgm:t>
        <a:bodyPr/>
        <a:lstStyle/>
        <a:p>
          <a:endParaRPr lang="zh-CN" altLang="en-US"/>
        </a:p>
      </dgm:t>
    </dgm:pt>
    <dgm:pt modelId="{7E5D299A-58A5-4F38-8F0A-C7CB812D5B42}">
      <dgm:prSet phldrT="[文本]" custT="1"/>
      <dgm:spPr/>
      <dgm:t>
        <a:bodyPr/>
        <a:lstStyle/>
        <a:p>
          <a:r>
            <a:rPr lang="zh-CN" altLang="en-US" sz="2000" b="0" i="0" dirty="0"/>
            <a:t>进行点或地物测量</a:t>
          </a:r>
          <a:endParaRPr lang="zh-CN" altLang="en-US" sz="2000" dirty="0"/>
        </a:p>
      </dgm:t>
    </dgm:pt>
    <dgm:pt modelId="{A183D73E-796E-44BA-9837-B29AD13F27C7}" type="parTrans" cxnId="{184FF0D0-A2DF-413D-8CDD-89CF63FA9A57}">
      <dgm:prSet/>
      <dgm:spPr/>
      <dgm:t>
        <a:bodyPr/>
        <a:lstStyle/>
        <a:p>
          <a:endParaRPr lang="zh-CN" altLang="en-US"/>
        </a:p>
      </dgm:t>
    </dgm:pt>
    <dgm:pt modelId="{045493BA-0FA2-4C50-8A2D-0A55C518328F}" type="sibTrans" cxnId="{184FF0D0-A2DF-413D-8CDD-89CF63FA9A57}">
      <dgm:prSet/>
      <dgm:spPr/>
      <dgm:t>
        <a:bodyPr/>
        <a:lstStyle/>
        <a:p>
          <a:endParaRPr lang="zh-CN" altLang="en-US"/>
        </a:p>
      </dgm:t>
    </dgm:pt>
    <dgm:pt modelId="{9E2B01A6-DCD4-4050-8FE8-08F25DEF48B6}" type="pres">
      <dgm:prSet presAssocID="{12B470A4-560F-4791-852F-1606E26A51D9}" presName="CompostProcess" presStyleCnt="0">
        <dgm:presLayoutVars>
          <dgm:dir/>
          <dgm:resizeHandles val="exact"/>
        </dgm:presLayoutVars>
      </dgm:prSet>
      <dgm:spPr/>
    </dgm:pt>
    <dgm:pt modelId="{80A4EC90-B745-417F-BE73-0034CAC89665}" type="pres">
      <dgm:prSet presAssocID="{12B470A4-560F-4791-852F-1606E26A51D9}" presName="arrow" presStyleLbl="bgShp" presStyleIdx="0" presStyleCnt="1" custLinFactNeighborY="-1684"/>
      <dgm:spPr/>
    </dgm:pt>
    <dgm:pt modelId="{43A75CC0-1284-42EA-BD2C-5EF4DEE3B68F}" type="pres">
      <dgm:prSet presAssocID="{12B470A4-560F-4791-852F-1606E26A51D9}" presName="linearProcess" presStyleCnt="0"/>
      <dgm:spPr/>
    </dgm:pt>
    <dgm:pt modelId="{00A0EE18-186F-4F92-9F79-640B3A58520A}" type="pres">
      <dgm:prSet presAssocID="{B6C4F94C-DF15-4B69-8431-CB5F60E2B1E5}" presName="textNode" presStyleLbl="node1" presStyleIdx="0" presStyleCnt="8">
        <dgm:presLayoutVars>
          <dgm:bulletEnabled val="1"/>
        </dgm:presLayoutVars>
      </dgm:prSet>
      <dgm:spPr/>
    </dgm:pt>
    <dgm:pt modelId="{9DE2B6A9-D859-4CEC-8896-D8FCD7A44374}" type="pres">
      <dgm:prSet presAssocID="{6C8F520E-07F9-4428-B4BD-BF1FE8B4C3B7}" presName="sibTrans" presStyleCnt="0"/>
      <dgm:spPr/>
    </dgm:pt>
    <dgm:pt modelId="{CD4E70B8-C1DA-482D-A05B-467B68E52C6F}" type="pres">
      <dgm:prSet presAssocID="{212B450D-63E0-4B80-B741-41E49EAFCAFF}" presName="textNode" presStyleLbl="node1" presStyleIdx="1" presStyleCnt="8">
        <dgm:presLayoutVars>
          <dgm:bulletEnabled val="1"/>
        </dgm:presLayoutVars>
      </dgm:prSet>
      <dgm:spPr/>
    </dgm:pt>
    <dgm:pt modelId="{AF3D3CD4-0466-4326-AF84-34468CF9DB8A}" type="pres">
      <dgm:prSet presAssocID="{A4E4A172-D520-4C72-AD09-9E0410151490}" presName="sibTrans" presStyleCnt="0"/>
      <dgm:spPr/>
    </dgm:pt>
    <dgm:pt modelId="{C51048D7-8161-4EE9-9092-52EFF967012F}" type="pres">
      <dgm:prSet presAssocID="{F8C9753B-4191-41C8-B0DD-EC5039BCBE30}" presName="textNode" presStyleLbl="node1" presStyleIdx="2" presStyleCnt="8">
        <dgm:presLayoutVars>
          <dgm:bulletEnabled val="1"/>
        </dgm:presLayoutVars>
      </dgm:prSet>
      <dgm:spPr/>
    </dgm:pt>
    <dgm:pt modelId="{898BDBDB-318D-4475-940D-E0A6F8FEB307}" type="pres">
      <dgm:prSet presAssocID="{492BA373-82C6-4174-BE94-88834E68A25F}" presName="sibTrans" presStyleCnt="0"/>
      <dgm:spPr/>
    </dgm:pt>
    <dgm:pt modelId="{B657437F-1F39-45A8-A2D2-AE7AFB7A9B99}" type="pres">
      <dgm:prSet presAssocID="{EC3220DD-FFF7-4A5F-A39A-2225C6D759FC}" presName="textNode" presStyleLbl="node1" presStyleIdx="3" presStyleCnt="8">
        <dgm:presLayoutVars>
          <dgm:bulletEnabled val="1"/>
        </dgm:presLayoutVars>
      </dgm:prSet>
      <dgm:spPr/>
    </dgm:pt>
    <dgm:pt modelId="{F08CF45A-4069-4D0E-A17E-EB847D062B12}" type="pres">
      <dgm:prSet presAssocID="{58794F45-A9EB-4048-8730-43C8EE4114BE}" presName="sibTrans" presStyleCnt="0"/>
      <dgm:spPr/>
    </dgm:pt>
    <dgm:pt modelId="{DDCAC2A4-5AC2-4D71-A845-CE7F5F13556F}" type="pres">
      <dgm:prSet presAssocID="{0142E8D2-690F-41BA-BD87-95041CBCFBA7}" presName="textNode" presStyleLbl="node1" presStyleIdx="4" presStyleCnt="8">
        <dgm:presLayoutVars>
          <dgm:bulletEnabled val="1"/>
        </dgm:presLayoutVars>
      </dgm:prSet>
      <dgm:spPr/>
    </dgm:pt>
    <dgm:pt modelId="{85533D96-3343-4BBA-B3F5-388FA2A198A4}" type="pres">
      <dgm:prSet presAssocID="{9836836C-ECCB-42AA-B189-786F93F2F365}" presName="sibTrans" presStyleCnt="0"/>
      <dgm:spPr/>
    </dgm:pt>
    <dgm:pt modelId="{707715EE-DEF8-49B1-8E23-0F1BC0AF814C}" type="pres">
      <dgm:prSet presAssocID="{16973826-4885-4BFE-B3B0-619A9D3801A3}" presName="textNode" presStyleLbl="node1" presStyleIdx="5" presStyleCnt="8">
        <dgm:presLayoutVars>
          <dgm:bulletEnabled val="1"/>
        </dgm:presLayoutVars>
      </dgm:prSet>
      <dgm:spPr/>
    </dgm:pt>
    <dgm:pt modelId="{223C18EE-B38E-4BB7-A33C-3CEAD6E45AD1}" type="pres">
      <dgm:prSet presAssocID="{6101449C-2C81-4E89-A741-2C2186482614}" presName="sibTrans" presStyleCnt="0"/>
      <dgm:spPr/>
    </dgm:pt>
    <dgm:pt modelId="{5840C674-DBFD-430A-940A-15C4D4DA1339}" type="pres">
      <dgm:prSet presAssocID="{A8CCF2F1-F3B2-4D9E-B8A8-78592B435FB5}" presName="textNode" presStyleLbl="node1" presStyleIdx="6" presStyleCnt="8">
        <dgm:presLayoutVars>
          <dgm:bulletEnabled val="1"/>
        </dgm:presLayoutVars>
      </dgm:prSet>
      <dgm:spPr/>
    </dgm:pt>
    <dgm:pt modelId="{17438BE9-E851-494D-BDC2-E5CAD54FA0C0}" type="pres">
      <dgm:prSet presAssocID="{4B7A0498-940C-40B7-BE80-C52142F7850B}" presName="sibTrans" presStyleCnt="0"/>
      <dgm:spPr/>
    </dgm:pt>
    <dgm:pt modelId="{2D027319-B435-4972-B146-992905781A14}" type="pres">
      <dgm:prSet presAssocID="{7E5D299A-58A5-4F38-8F0A-C7CB812D5B42}" presName="textNode" presStyleLbl="node1" presStyleIdx="7" presStyleCnt="8">
        <dgm:presLayoutVars>
          <dgm:bulletEnabled val="1"/>
        </dgm:presLayoutVars>
      </dgm:prSet>
      <dgm:spPr/>
    </dgm:pt>
  </dgm:ptLst>
  <dgm:cxnLst>
    <dgm:cxn modelId="{E084FD06-B4C8-4848-9088-C454C75C9B8A}" type="presOf" srcId="{F8C9753B-4191-41C8-B0DD-EC5039BCBE30}" destId="{C51048D7-8161-4EE9-9092-52EFF967012F}" srcOrd="0" destOrd="0" presId="urn:microsoft.com/office/officeart/2005/8/layout/hProcess9"/>
    <dgm:cxn modelId="{000E7707-E408-4BBF-B611-978411E16646}" type="presOf" srcId="{12B470A4-560F-4791-852F-1606E26A51D9}" destId="{9E2B01A6-DCD4-4050-8FE8-08F25DEF48B6}" srcOrd="0" destOrd="0" presId="urn:microsoft.com/office/officeart/2005/8/layout/hProcess9"/>
    <dgm:cxn modelId="{769BB20A-C08B-492D-9F97-9A6ACE7BDD5F}" srcId="{12B470A4-560F-4791-852F-1606E26A51D9}" destId="{0142E8D2-690F-41BA-BD87-95041CBCFBA7}" srcOrd="4" destOrd="0" parTransId="{2375400C-897A-4075-8FB4-EB36EDDFF8A8}" sibTransId="{9836836C-ECCB-42AA-B189-786F93F2F365}"/>
    <dgm:cxn modelId="{34AFAF2D-F5BB-47A5-A98A-088687DE8E66}" type="presOf" srcId="{A8CCF2F1-F3B2-4D9E-B8A8-78592B435FB5}" destId="{5840C674-DBFD-430A-940A-15C4D4DA1339}" srcOrd="0" destOrd="0" presId="urn:microsoft.com/office/officeart/2005/8/layout/hProcess9"/>
    <dgm:cxn modelId="{DF93913E-E433-45C7-9AF7-EE3722D11545}" type="presOf" srcId="{7E5D299A-58A5-4F38-8F0A-C7CB812D5B42}" destId="{2D027319-B435-4972-B146-992905781A14}" srcOrd="0" destOrd="0" presId="urn:microsoft.com/office/officeart/2005/8/layout/hProcess9"/>
    <dgm:cxn modelId="{54D05D60-5C29-41A8-8F1D-7D8291E290FD}" type="presOf" srcId="{EC3220DD-FFF7-4A5F-A39A-2225C6D759FC}" destId="{B657437F-1F39-45A8-A2D2-AE7AFB7A9B99}" srcOrd="0" destOrd="0" presId="urn:microsoft.com/office/officeart/2005/8/layout/hProcess9"/>
    <dgm:cxn modelId="{F82D8D41-C556-435E-946C-51AE3B31CD68}" srcId="{12B470A4-560F-4791-852F-1606E26A51D9}" destId="{16973826-4885-4BFE-B3B0-619A9D3801A3}" srcOrd="5" destOrd="0" parTransId="{EB931962-718E-4C67-A9A8-D28A677FB601}" sibTransId="{6101449C-2C81-4E89-A741-2C2186482614}"/>
    <dgm:cxn modelId="{AFAA9C66-2D16-43C2-9AC7-E4F82D2E7B72}" type="presOf" srcId="{16973826-4885-4BFE-B3B0-619A9D3801A3}" destId="{707715EE-DEF8-49B1-8E23-0F1BC0AF814C}" srcOrd="0" destOrd="0" presId="urn:microsoft.com/office/officeart/2005/8/layout/hProcess9"/>
    <dgm:cxn modelId="{AEAA4656-B6A5-4E82-9926-E6D2186A7A6E}" srcId="{12B470A4-560F-4791-852F-1606E26A51D9}" destId="{F8C9753B-4191-41C8-B0DD-EC5039BCBE30}" srcOrd="2" destOrd="0" parTransId="{DE4B8365-B910-4D25-80B3-475DC0896953}" sibTransId="{492BA373-82C6-4174-BE94-88834E68A25F}"/>
    <dgm:cxn modelId="{32800687-E7F4-4944-B8F8-27EB52FCA3A3}" srcId="{12B470A4-560F-4791-852F-1606E26A51D9}" destId="{A8CCF2F1-F3B2-4D9E-B8A8-78592B435FB5}" srcOrd="6" destOrd="0" parTransId="{799E6340-7D9C-4810-84F3-CD05D400302D}" sibTransId="{4B7A0498-940C-40B7-BE80-C52142F7850B}"/>
    <dgm:cxn modelId="{FDCE9288-9A7C-433B-897D-9F53289BF2B5}" srcId="{12B470A4-560F-4791-852F-1606E26A51D9}" destId="{212B450D-63E0-4B80-B741-41E49EAFCAFF}" srcOrd="1" destOrd="0" parTransId="{87801752-22A1-4977-8D19-D4687866A653}" sibTransId="{A4E4A172-D520-4C72-AD09-9E0410151490}"/>
    <dgm:cxn modelId="{2332A88D-DD33-419E-848A-A236AA5810A3}" srcId="{12B470A4-560F-4791-852F-1606E26A51D9}" destId="{B6C4F94C-DF15-4B69-8431-CB5F60E2B1E5}" srcOrd="0" destOrd="0" parTransId="{71D601FF-39D8-4F72-B2E3-3B024EC27A9B}" sibTransId="{6C8F520E-07F9-4428-B4BD-BF1FE8B4C3B7}"/>
    <dgm:cxn modelId="{3B219D9A-C34B-4152-ADD8-F8A7C344859C}" type="presOf" srcId="{B6C4F94C-DF15-4B69-8431-CB5F60E2B1E5}" destId="{00A0EE18-186F-4F92-9F79-640B3A58520A}" srcOrd="0" destOrd="0" presId="urn:microsoft.com/office/officeart/2005/8/layout/hProcess9"/>
    <dgm:cxn modelId="{184FF0D0-A2DF-413D-8CDD-89CF63FA9A57}" srcId="{12B470A4-560F-4791-852F-1606E26A51D9}" destId="{7E5D299A-58A5-4F38-8F0A-C7CB812D5B42}" srcOrd="7" destOrd="0" parTransId="{A183D73E-796E-44BA-9837-B29AD13F27C7}" sibTransId="{045493BA-0FA2-4C50-8A2D-0A55C518328F}"/>
    <dgm:cxn modelId="{736DCADC-B7AF-4512-B7D2-D05F94B40772}" srcId="{12B470A4-560F-4791-852F-1606E26A51D9}" destId="{EC3220DD-FFF7-4A5F-A39A-2225C6D759FC}" srcOrd="3" destOrd="0" parTransId="{72671A5E-FEB8-4AEC-B532-0218AF872280}" sibTransId="{58794F45-A9EB-4048-8730-43C8EE4114BE}"/>
    <dgm:cxn modelId="{E2FCFAF6-C6E9-4377-852E-2A3D92C28433}" type="presOf" srcId="{212B450D-63E0-4B80-B741-41E49EAFCAFF}" destId="{CD4E70B8-C1DA-482D-A05B-467B68E52C6F}" srcOrd="0" destOrd="0" presId="urn:microsoft.com/office/officeart/2005/8/layout/hProcess9"/>
    <dgm:cxn modelId="{10E3AAFC-5451-485A-B08D-F58EBA181854}" type="presOf" srcId="{0142E8D2-690F-41BA-BD87-95041CBCFBA7}" destId="{DDCAC2A4-5AC2-4D71-A845-CE7F5F13556F}" srcOrd="0" destOrd="0" presId="urn:microsoft.com/office/officeart/2005/8/layout/hProcess9"/>
    <dgm:cxn modelId="{A50EAB95-627A-49CF-B8E4-57F2BD47D1D0}" type="presParOf" srcId="{9E2B01A6-DCD4-4050-8FE8-08F25DEF48B6}" destId="{80A4EC90-B745-417F-BE73-0034CAC89665}" srcOrd="0" destOrd="0" presId="urn:microsoft.com/office/officeart/2005/8/layout/hProcess9"/>
    <dgm:cxn modelId="{62B24FB1-3812-4782-B7C5-4F1F54E3B919}" type="presParOf" srcId="{9E2B01A6-DCD4-4050-8FE8-08F25DEF48B6}" destId="{43A75CC0-1284-42EA-BD2C-5EF4DEE3B68F}" srcOrd="1" destOrd="0" presId="urn:microsoft.com/office/officeart/2005/8/layout/hProcess9"/>
    <dgm:cxn modelId="{139ED19F-CBCD-4D64-81BE-7B03E8B48CB3}" type="presParOf" srcId="{43A75CC0-1284-42EA-BD2C-5EF4DEE3B68F}" destId="{00A0EE18-186F-4F92-9F79-640B3A58520A}" srcOrd="0" destOrd="0" presId="urn:microsoft.com/office/officeart/2005/8/layout/hProcess9"/>
    <dgm:cxn modelId="{13FB017B-9E81-4690-8AF9-E669792B18B6}" type="presParOf" srcId="{43A75CC0-1284-42EA-BD2C-5EF4DEE3B68F}" destId="{9DE2B6A9-D859-4CEC-8896-D8FCD7A44374}" srcOrd="1" destOrd="0" presId="urn:microsoft.com/office/officeart/2005/8/layout/hProcess9"/>
    <dgm:cxn modelId="{EE27864B-8C7D-4A3F-A0EF-2F4198772BB8}" type="presParOf" srcId="{43A75CC0-1284-42EA-BD2C-5EF4DEE3B68F}" destId="{CD4E70B8-C1DA-482D-A05B-467B68E52C6F}" srcOrd="2" destOrd="0" presId="urn:microsoft.com/office/officeart/2005/8/layout/hProcess9"/>
    <dgm:cxn modelId="{1D6CB559-CB18-4668-9271-717CB0354B65}" type="presParOf" srcId="{43A75CC0-1284-42EA-BD2C-5EF4DEE3B68F}" destId="{AF3D3CD4-0466-4326-AF84-34468CF9DB8A}" srcOrd="3" destOrd="0" presId="urn:microsoft.com/office/officeart/2005/8/layout/hProcess9"/>
    <dgm:cxn modelId="{26D5B4D3-7803-4B13-A5FD-C957ECA281B3}" type="presParOf" srcId="{43A75CC0-1284-42EA-BD2C-5EF4DEE3B68F}" destId="{C51048D7-8161-4EE9-9092-52EFF967012F}" srcOrd="4" destOrd="0" presId="urn:microsoft.com/office/officeart/2005/8/layout/hProcess9"/>
    <dgm:cxn modelId="{30F2B550-9D45-483C-AB7C-B1E0728E0E1A}" type="presParOf" srcId="{43A75CC0-1284-42EA-BD2C-5EF4DEE3B68F}" destId="{898BDBDB-318D-4475-940D-E0A6F8FEB307}" srcOrd="5" destOrd="0" presId="urn:microsoft.com/office/officeart/2005/8/layout/hProcess9"/>
    <dgm:cxn modelId="{092DDFFE-8C34-477A-934A-E9A7BE1922F3}" type="presParOf" srcId="{43A75CC0-1284-42EA-BD2C-5EF4DEE3B68F}" destId="{B657437F-1F39-45A8-A2D2-AE7AFB7A9B99}" srcOrd="6" destOrd="0" presId="urn:microsoft.com/office/officeart/2005/8/layout/hProcess9"/>
    <dgm:cxn modelId="{5E090D5E-DCC0-466D-B5C5-335CD082E09F}" type="presParOf" srcId="{43A75CC0-1284-42EA-BD2C-5EF4DEE3B68F}" destId="{F08CF45A-4069-4D0E-A17E-EB847D062B12}" srcOrd="7" destOrd="0" presId="urn:microsoft.com/office/officeart/2005/8/layout/hProcess9"/>
    <dgm:cxn modelId="{238CB771-8933-48EE-9E93-BB8A480DAE8F}" type="presParOf" srcId="{43A75CC0-1284-42EA-BD2C-5EF4DEE3B68F}" destId="{DDCAC2A4-5AC2-4D71-A845-CE7F5F13556F}" srcOrd="8" destOrd="0" presId="urn:microsoft.com/office/officeart/2005/8/layout/hProcess9"/>
    <dgm:cxn modelId="{16C54D6A-6448-4D15-9463-CDADB0B5D372}" type="presParOf" srcId="{43A75CC0-1284-42EA-BD2C-5EF4DEE3B68F}" destId="{85533D96-3343-4BBA-B3F5-388FA2A198A4}" srcOrd="9" destOrd="0" presId="urn:microsoft.com/office/officeart/2005/8/layout/hProcess9"/>
    <dgm:cxn modelId="{A56528F5-6C1B-4FC5-9342-FD6EEB6D7F60}" type="presParOf" srcId="{43A75CC0-1284-42EA-BD2C-5EF4DEE3B68F}" destId="{707715EE-DEF8-49B1-8E23-0F1BC0AF814C}" srcOrd="10" destOrd="0" presId="urn:microsoft.com/office/officeart/2005/8/layout/hProcess9"/>
    <dgm:cxn modelId="{38BF35C2-5AFE-4992-9C0B-1EAD397D5D3D}" type="presParOf" srcId="{43A75CC0-1284-42EA-BD2C-5EF4DEE3B68F}" destId="{223C18EE-B38E-4BB7-A33C-3CEAD6E45AD1}" srcOrd="11" destOrd="0" presId="urn:microsoft.com/office/officeart/2005/8/layout/hProcess9"/>
    <dgm:cxn modelId="{60AD6085-00B1-4078-8CA8-512AEA66D0BD}" type="presParOf" srcId="{43A75CC0-1284-42EA-BD2C-5EF4DEE3B68F}" destId="{5840C674-DBFD-430A-940A-15C4D4DA1339}" srcOrd="12" destOrd="0" presId="urn:microsoft.com/office/officeart/2005/8/layout/hProcess9"/>
    <dgm:cxn modelId="{A2123C93-B352-4544-934D-F1518F41F31C}" type="presParOf" srcId="{43A75CC0-1284-42EA-BD2C-5EF4DEE3B68F}" destId="{17438BE9-E851-494D-BDC2-E5CAD54FA0C0}" srcOrd="13" destOrd="0" presId="urn:microsoft.com/office/officeart/2005/8/layout/hProcess9"/>
    <dgm:cxn modelId="{3BD87095-A474-4335-865B-D4C6DF1FECC7}" type="presParOf" srcId="{43A75CC0-1284-42EA-BD2C-5EF4DEE3B68F}" destId="{2D027319-B435-4972-B146-992905781A14}" srcOrd="1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ED24CC-191E-4951-825B-3764D63FFD64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</dgm:pt>
    <dgm:pt modelId="{6FA95920-17A1-41B2-9C48-8C1E48976B76}">
      <dgm:prSet phldrT="[文本]"/>
      <dgm:spPr/>
      <dgm:t>
        <a:bodyPr/>
        <a:lstStyle/>
        <a:p>
          <a:r>
            <a:rPr lang="zh-CN" altLang="en-US" dirty="0"/>
            <a:t>浮动</a:t>
          </a:r>
        </a:p>
      </dgm:t>
    </dgm:pt>
    <dgm:pt modelId="{F42EE78A-5445-4791-ADD6-FFCF09D42BE7}" type="parTrans" cxnId="{9D123F69-344A-4941-AB9E-5D2532473AF8}">
      <dgm:prSet/>
      <dgm:spPr/>
      <dgm:t>
        <a:bodyPr/>
        <a:lstStyle/>
        <a:p>
          <a:endParaRPr lang="zh-CN" altLang="en-US"/>
        </a:p>
      </dgm:t>
    </dgm:pt>
    <dgm:pt modelId="{A614348A-A92E-4409-BDB1-4986E2EF3030}" type="sibTrans" cxnId="{9D123F69-344A-4941-AB9E-5D2532473AF8}">
      <dgm:prSet/>
      <dgm:spPr/>
      <dgm:t>
        <a:bodyPr/>
        <a:lstStyle/>
        <a:p>
          <a:endParaRPr lang="zh-CN" altLang="en-US"/>
        </a:p>
      </dgm:t>
    </dgm:pt>
    <dgm:pt modelId="{8E1F86AA-3FA8-47E9-84BD-41513B2C5500}">
      <dgm:prSet phldrT="[文本]"/>
      <dgm:spPr/>
      <dgm:t>
        <a:bodyPr/>
        <a:lstStyle/>
        <a:p>
          <a:r>
            <a:rPr lang="zh-CN" altLang="en-US" dirty="0"/>
            <a:t>固定</a:t>
          </a:r>
        </a:p>
      </dgm:t>
    </dgm:pt>
    <dgm:pt modelId="{28CEF208-3EE7-4EED-B469-B3FE306AF981}" type="parTrans" cxnId="{9077E703-5F8C-4F61-9EE9-A9760FD1B427}">
      <dgm:prSet/>
      <dgm:spPr/>
      <dgm:t>
        <a:bodyPr/>
        <a:lstStyle/>
        <a:p>
          <a:endParaRPr lang="zh-CN" altLang="en-US"/>
        </a:p>
      </dgm:t>
    </dgm:pt>
    <dgm:pt modelId="{EC8F0346-55B9-4833-B697-CBC496132EBC}" type="sibTrans" cxnId="{9077E703-5F8C-4F61-9EE9-A9760FD1B427}">
      <dgm:prSet/>
      <dgm:spPr/>
      <dgm:t>
        <a:bodyPr/>
        <a:lstStyle/>
        <a:p>
          <a:endParaRPr lang="zh-CN" altLang="en-US"/>
        </a:p>
      </dgm:t>
    </dgm:pt>
    <dgm:pt modelId="{FD45C724-4D4D-40AF-88E3-7E8CE7DA296D}">
      <dgm:prSet phldrT="[文本]"/>
      <dgm:spPr/>
      <dgm:t>
        <a:bodyPr/>
        <a:lstStyle/>
        <a:p>
          <a:r>
            <a:rPr lang="zh-CN" altLang="en-US" dirty="0"/>
            <a:t>单点</a:t>
          </a:r>
        </a:p>
      </dgm:t>
    </dgm:pt>
    <dgm:pt modelId="{D65F3089-BCED-4F27-B9C8-00E1DA06ECC6}" type="sibTrans" cxnId="{1C3DD041-CC7E-446A-BEB3-DC07D7B0238B}">
      <dgm:prSet/>
      <dgm:spPr/>
      <dgm:t>
        <a:bodyPr/>
        <a:lstStyle/>
        <a:p>
          <a:endParaRPr lang="zh-CN" altLang="en-US"/>
        </a:p>
      </dgm:t>
    </dgm:pt>
    <dgm:pt modelId="{C4FDA04F-954B-49E2-8963-D3799413DC30}" type="parTrans" cxnId="{1C3DD041-CC7E-446A-BEB3-DC07D7B0238B}">
      <dgm:prSet/>
      <dgm:spPr/>
      <dgm:t>
        <a:bodyPr/>
        <a:lstStyle/>
        <a:p>
          <a:endParaRPr lang="zh-CN" altLang="en-US"/>
        </a:p>
      </dgm:t>
    </dgm:pt>
    <dgm:pt modelId="{F33400CC-5F3C-4CB9-BDB7-CE5060A62249}" type="pres">
      <dgm:prSet presAssocID="{87ED24CC-191E-4951-825B-3764D63FFD64}" presName="linear" presStyleCnt="0">
        <dgm:presLayoutVars>
          <dgm:dir/>
          <dgm:resizeHandles val="exact"/>
        </dgm:presLayoutVars>
      </dgm:prSet>
      <dgm:spPr/>
    </dgm:pt>
    <dgm:pt modelId="{130214FD-CBC4-4CAE-A80B-F3B552F408E8}" type="pres">
      <dgm:prSet presAssocID="{FD45C724-4D4D-40AF-88E3-7E8CE7DA296D}" presName="comp" presStyleCnt="0"/>
      <dgm:spPr/>
    </dgm:pt>
    <dgm:pt modelId="{AA6C22FB-78D3-4C83-B480-638135093A62}" type="pres">
      <dgm:prSet presAssocID="{FD45C724-4D4D-40AF-88E3-7E8CE7DA296D}" presName="box" presStyleLbl="node1" presStyleIdx="0" presStyleCnt="3"/>
      <dgm:spPr/>
    </dgm:pt>
    <dgm:pt modelId="{BBCABAAB-4D88-4B80-BAC7-23027AB146D5}" type="pres">
      <dgm:prSet presAssocID="{FD45C724-4D4D-40AF-88E3-7E8CE7DA296D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8B5B210-06A1-49AC-9A41-226E3158422B}" type="pres">
      <dgm:prSet presAssocID="{FD45C724-4D4D-40AF-88E3-7E8CE7DA296D}" presName="text" presStyleLbl="node1" presStyleIdx="0" presStyleCnt="3">
        <dgm:presLayoutVars>
          <dgm:bulletEnabled val="1"/>
        </dgm:presLayoutVars>
      </dgm:prSet>
      <dgm:spPr/>
    </dgm:pt>
    <dgm:pt modelId="{22D31CBD-0DDB-4E67-83A2-11D1273ACCCF}" type="pres">
      <dgm:prSet presAssocID="{D65F3089-BCED-4F27-B9C8-00E1DA06ECC6}" presName="spacer" presStyleCnt="0"/>
      <dgm:spPr/>
    </dgm:pt>
    <dgm:pt modelId="{7A3C041A-CC03-4FCB-B585-192B0C858A60}" type="pres">
      <dgm:prSet presAssocID="{6FA95920-17A1-41B2-9C48-8C1E48976B76}" presName="comp" presStyleCnt="0"/>
      <dgm:spPr/>
    </dgm:pt>
    <dgm:pt modelId="{0AA95652-A83B-4386-8C78-8A62F03C9DF7}" type="pres">
      <dgm:prSet presAssocID="{6FA95920-17A1-41B2-9C48-8C1E48976B76}" presName="box" presStyleLbl="node1" presStyleIdx="1" presStyleCnt="3"/>
      <dgm:spPr/>
    </dgm:pt>
    <dgm:pt modelId="{1961D130-E7A0-4AE9-8329-0B5249E8F020}" type="pres">
      <dgm:prSet presAssocID="{6FA95920-17A1-41B2-9C48-8C1E48976B76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40B42000-5CD8-40B8-B05C-C64E089CE8CE}" type="pres">
      <dgm:prSet presAssocID="{6FA95920-17A1-41B2-9C48-8C1E48976B76}" presName="text" presStyleLbl="node1" presStyleIdx="1" presStyleCnt="3">
        <dgm:presLayoutVars>
          <dgm:bulletEnabled val="1"/>
        </dgm:presLayoutVars>
      </dgm:prSet>
      <dgm:spPr/>
    </dgm:pt>
    <dgm:pt modelId="{0AF78A40-1CAA-444E-A8AE-354A7FF4A202}" type="pres">
      <dgm:prSet presAssocID="{A614348A-A92E-4409-BDB1-4986E2EF3030}" presName="spacer" presStyleCnt="0"/>
      <dgm:spPr/>
    </dgm:pt>
    <dgm:pt modelId="{53338E1C-7C48-4162-9E6F-5803E8D56219}" type="pres">
      <dgm:prSet presAssocID="{8E1F86AA-3FA8-47E9-84BD-41513B2C5500}" presName="comp" presStyleCnt="0"/>
      <dgm:spPr/>
    </dgm:pt>
    <dgm:pt modelId="{A6B3E48F-B201-43D4-809A-6C8623017EB0}" type="pres">
      <dgm:prSet presAssocID="{8E1F86AA-3FA8-47E9-84BD-41513B2C5500}" presName="box" presStyleLbl="node1" presStyleIdx="2" presStyleCnt="3"/>
      <dgm:spPr/>
    </dgm:pt>
    <dgm:pt modelId="{4177786E-01B5-43D6-A670-A26FE5418D6A}" type="pres">
      <dgm:prSet presAssocID="{8E1F86AA-3FA8-47E9-84BD-41513B2C5500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661261F3-CCFA-42FA-AC96-6D1273194572}" type="pres">
      <dgm:prSet presAssocID="{8E1F86AA-3FA8-47E9-84BD-41513B2C5500}" presName="text" presStyleLbl="node1" presStyleIdx="2" presStyleCnt="3">
        <dgm:presLayoutVars>
          <dgm:bulletEnabled val="1"/>
        </dgm:presLayoutVars>
      </dgm:prSet>
      <dgm:spPr/>
    </dgm:pt>
  </dgm:ptLst>
  <dgm:cxnLst>
    <dgm:cxn modelId="{9077E703-5F8C-4F61-9EE9-A9760FD1B427}" srcId="{87ED24CC-191E-4951-825B-3764D63FFD64}" destId="{8E1F86AA-3FA8-47E9-84BD-41513B2C5500}" srcOrd="2" destOrd="0" parTransId="{28CEF208-3EE7-4EED-B469-B3FE306AF981}" sibTransId="{EC8F0346-55B9-4833-B697-CBC496132EBC}"/>
    <dgm:cxn modelId="{A6D6E218-47C9-4A4C-B357-F813B8E844B3}" type="presOf" srcId="{87ED24CC-191E-4951-825B-3764D63FFD64}" destId="{F33400CC-5F3C-4CB9-BDB7-CE5060A62249}" srcOrd="0" destOrd="0" presId="urn:microsoft.com/office/officeart/2005/8/layout/vList4"/>
    <dgm:cxn modelId="{6962D91A-24CF-49ED-A2D7-52BF88DFAEAE}" type="presOf" srcId="{8E1F86AA-3FA8-47E9-84BD-41513B2C5500}" destId="{A6B3E48F-B201-43D4-809A-6C8623017EB0}" srcOrd="0" destOrd="0" presId="urn:microsoft.com/office/officeart/2005/8/layout/vList4"/>
    <dgm:cxn modelId="{C35D5A1F-4493-4860-AC54-43CA6D54B980}" type="presOf" srcId="{FD45C724-4D4D-40AF-88E3-7E8CE7DA296D}" destId="{AA6C22FB-78D3-4C83-B480-638135093A62}" srcOrd="0" destOrd="0" presId="urn:microsoft.com/office/officeart/2005/8/layout/vList4"/>
    <dgm:cxn modelId="{9E7BE02F-C0DD-4CFE-BC3D-78D43FE4892E}" type="presOf" srcId="{8E1F86AA-3FA8-47E9-84BD-41513B2C5500}" destId="{661261F3-CCFA-42FA-AC96-6D1273194572}" srcOrd="1" destOrd="0" presId="urn:microsoft.com/office/officeart/2005/8/layout/vList4"/>
    <dgm:cxn modelId="{F7E0F33C-8162-4F9E-A7A0-28B8B180972E}" type="presOf" srcId="{6FA95920-17A1-41B2-9C48-8C1E48976B76}" destId="{40B42000-5CD8-40B8-B05C-C64E089CE8CE}" srcOrd="1" destOrd="0" presId="urn:microsoft.com/office/officeart/2005/8/layout/vList4"/>
    <dgm:cxn modelId="{1C3DD041-CC7E-446A-BEB3-DC07D7B0238B}" srcId="{87ED24CC-191E-4951-825B-3764D63FFD64}" destId="{FD45C724-4D4D-40AF-88E3-7E8CE7DA296D}" srcOrd="0" destOrd="0" parTransId="{C4FDA04F-954B-49E2-8963-D3799413DC30}" sibTransId="{D65F3089-BCED-4F27-B9C8-00E1DA06ECC6}"/>
    <dgm:cxn modelId="{9D123F69-344A-4941-AB9E-5D2532473AF8}" srcId="{87ED24CC-191E-4951-825B-3764D63FFD64}" destId="{6FA95920-17A1-41B2-9C48-8C1E48976B76}" srcOrd="1" destOrd="0" parTransId="{F42EE78A-5445-4791-ADD6-FFCF09D42BE7}" sibTransId="{A614348A-A92E-4409-BDB1-4986E2EF3030}"/>
    <dgm:cxn modelId="{73AC8050-D7DF-4C23-B28C-D00BBB6712F3}" type="presOf" srcId="{6FA95920-17A1-41B2-9C48-8C1E48976B76}" destId="{0AA95652-A83B-4386-8C78-8A62F03C9DF7}" srcOrd="0" destOrd="0" presId="urn:microsoft.com/office/officeart/2005/8/layout/vList4"/>
    <dgm:cxn modelId="{3612E9D6-E5FE-4DB2-9DAA-00F3BDE80374}" type="presOf" srcId="{FD45C724-4D4D-40AF-88E3-7E8CE7DA296D}" destId="{F8B5B210-06A1-49AC-9A41-226E3158422B}" srcOrd="1" destOrd="0" presId="urn:microsoft.com/office/officeart/2005/8/layout/vList4"/>
    <dgm:cxn modelId="{6E617568-D67F-4937-A3CC-257AC4C88835}" type="presParOf" srcId="{F33400CC-5F3C-4CB9-BDB7-CE5060A62249}" destId="{130214FD-CBC4-4CAE-A80B-F3B552F408E8}" srcOrd="0" destOrd="0" presId="urn:microsoft.com/office/officeart/2005/8/layout/vList4"/>
    <dgm:cxn modelId="{282F065F-9966-46F7-9E2D-7ADE36BAD892}" type="presParOf" srcId="{130214FD-CBC4-4CAE-A80B-F3B552F408E8}" destId="{AA6C22FB-78D3-4C83-B480-638135093A62}" srcOrd="0" destOrd="0" presId="urn:microsoft.com/office/officeart/2005/8/layout/vList4"/>
    <dgm:cxn modelId="{7521FE43-3309-4BD8-A5D2-23A9A96AC9AA}" type="presParOf" srcId="{130214FD-CBC4-4CAE-A80B-F3B552F408E8}" destId="{BBCABAAB-4D88-4B80-BAC7-23027AB146D5}" srcOrd="1" destOrd="0" presId="urn:microsoft.com/office/officeart/2005/8/layout/vList4"/>
    <dgm:cxn modelId="{0A4B6F3B-E66E-4E70-8200-DB164A51EA0B}" type="presParOf" srcId="{130214FD-CBC4-4CAE-A80B-F3B552F408E8}" destId="{F8B5B210-06A1-49AC-9A41-226E3158422B}" srcOrd="2" destOrd="0" presId="urn:microsoft.com/office/officeart/2005/8/layout/vList4"/>
    <dgm:cxn modelId="{E28F9B94-7A45-4D52-9958-358A0207B9FC}" type="presParOf" srcId="{F33400CC-5F3C-4CB9-BDB7-CE5060A62249}" destId="{22D31CBD-0DDB-4E67-83A2-11D1273ACCCF}" srcOrd="1" destOrd="0" presId="urn:microsoft.com/office/officeart/2005/8/layout/vList4"/>
    <dgm:cxn modelId="{5B4FE387-B646-4767-97B3-49621FF2D52B}" type="presParOf" srcId="{F33400CC-5F3C-4CB9-BDB7-CE5060A62249}" destId="{7A3C041A-CC03-4FCB-B585-192B0C858A60}" srcOrd="2" destOrd="0" presId="urn:microsoft.com/office/officeart/2005/8/layout/vList4"/>
    <dgm:cxn modelId="{DC844187-8156-4E6C-83F8-58F177946005}" type="presParOf" srcId="{7A3C041A-CC03-4FCB-B585-192B0C858A60}" destId="{0AA95652-A83B-4386-8C78-8A62F03C9DF7}" srcOrd="0" destOrd="0" presId="urn:microsoft.com/office/officeart/2005/8/layout/vList4"/>
    <dgm:cxn modelId="{3ABC9C99-0433-4622-83DA-CAAF10D1EBD4}" type="presParOf" srcId="{7A3C041A-CC03-4FCB-B585-192B0C858A60}" destId="{1961D130-E7A0-4AE9-8329-0B5249E8F020}" srcOrd="1" destOrd="0" presId="urn:microsoft.com/office/officeart/2005/8/layout/vList4"/>
    <dgm:cxn modelId="{852F0D9C-6121-4A95-9ACE-FA55A99D3835}" type="presParOf" srcId="{7A3C041A-CC03-4FCB-B585-192B0C858A60}" destId="{40B42000-5CD8-40B8-B05C-C64E089CE8CE}" srcOrd="2" destOrd="0" presId="urn:microsoft.com/office/officeart/2005/8/layout/vList4"/>
    <dgm:cxn modelId="{32511290-3DB6-4E4C-B7A5-F2EA65731B16}" type="presParOf" srcId="{F33400CC-5F3C-4CB9-BDB7-CE5060A62249}" destId="{0AF78A40-1CAA-444E-A8AE-354A7FF4A202}" srcOrd="3" destOrd="0" presId="urn:microsoft.com/office/officeart/2005/8/layout/vList4"/>
    <dgm:cxn modelId="{9431D479-D679-4B2E-9F73-927658B3855E}" type="presParOf" srcId="{F33400CC-5F3C-4CB9-BDB7-CE5060A62249}" destId="{53338E1C-7C48-4162-9E6F-5803E8D56219}" srcOrd="4" destOrd="0" presId="urn:microsoft.com/office/officeart/2005/8/layout/vList4"/>
    <dgm:cxn modelId="{E3BC91C5-EDAF-45AA-890F-73D63D1683CE}" type="presParOf" srcId="{53338E1C-7C48-4162-9E6F-5803E8D56219}" destId="{A6B3E48F-B201-43D4-809A-6C8623017EB0}" srcOrd="0" destOrd="0" presId="urn:microsoft.com/office/officeart/2005/8/layout/vList4"/>
    <dgm:cxn modelId="{0F7EEEA5-591F-485B-BBEE-2C1EA4F676DD}" type="presParOf" srcId="{53338E1C-7C48-4162-9E6F-5803E8D56219}" destId="{4177786E-01B5-43D6-A670-A26FE5418D6A}" srcOrd="1" destOrd="0" presId="urn:microsoft.com/office/officeart/2005/8/layout/vList4"/>
    <dgm:cxn modelId="{D60B5D74-D889-4A4B-A729-42571877130A}" type="presParOf" srcId="{53338E1C-7C48-4162-9E6F-5803E8D56219}" destId="{661261F3-CCFA-42FA-AC96-6D127319457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1161A-6D9B-4B5C-BC67-F571B7977BED}">
      <dsp:nvSpPr>
        <dsp:cNvPr id="0" name=""/>
        <dsp:cNvSpPr/>
      </dsp:nvSpPr>
      <dsp:spPr>
        <a:xfrm>
          <a:off x="0" y="0"/>
          <a:ext cx="1676400" cy="3973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接收机电量</a:t>
          </a:r>
        </a:p>
      </dsp:txBody>
      <dsp:txXfrm>
        <a:off x="375014" y="0"/>
        <a:ext cx="1301385" cy="397347"/>
      </dsp:txXfrm>
    </dsp:sp>
    <dsp:sp modelId="{76EE5383-6DF1-4D55-BC2C-DF3498B76C94}">
      <dsp:nvSpPr>
        <dsp:cNvPr id="0" name=""/>
        <dsp:cNvSpPr/>
      </dsp:nvSpPr>
      <dsp:spPr>
        <a:xfrm>
          <a:off x="39734" y="39734"/>
          <a:ext cx="335280" cy="3178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04968-E5C7-4410-8EDC-31DC7F31DAD1}">
      <dsp:nvSpPr>
        <dsp:cNvPr id="0" name=""/>
        <dsp:cNvSpPr/>
      </dsp:nvSpPr>
      <dsp:spPr>
        <a:xfrm>
          <a:off x="0" y="437082"/>
          <a:ext cx="1676400" cy="3973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设备信息</a:t>
          </a:r>
        </a:p>
      </dsp:txBody>
      <dsp:txXfrm>
        <a:off x="375014" y="437082"/>
        <a:ext cx="1301385" cy="397347"/>
      </dsp:txXfrm>
    </dsp:sp>
    <dsp:sp modelId="{88391C8C-2964-4AD2-835C-1DFC122172A5}">
      <dsp:nvSpPr>
        <dsp:cNvPr id="0" name=""/>
        <dsp:cNvSpPr/>
      </dsp:nvSpPr>
      <dsp:spPr>
        <a:xfrm>
          <a:off x="39734" y="476816"/>
          <a:ext cx="335280" cy="3178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0F58E-8108-4041-A214-409B4255D862}">
      <dsp:nvSpPr>
        <dsp:cNvPr id="0" name=""/>
        <dsp:cNvSpPr/>
      </dsp:nvSpPr>
      <dsp:spPr>
        <a:xfrm>
          <a:off x="0" y="874164"/>
          <a:ext cx="1676400" cy="3973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接收卫星数量</a:t>
          </a:r>
        </a:p>
      </dsp:txBody>
      <dsp:txXfrm>
        <a:off x="375014" y="874164"/>
        <a:ext cx="1301385" cy="397347"/>
      </dsp:txXfrm>
    </dsp:sp>
    <dsp:sp modelId="{144CB69C-8540-421B-B89A-66DE3CE19D3F}">
      <dsp:nvSpPr>
        <dsp:cNvPr id="0" name=""/>
        <dsp:cNvSpPr/>
      </dsp:nvSpPr>
      <dsp:spPr>
        <a:xfrm>
          <a:off x="39734" y="913899"/>
          <a:ext cx="335280" cy="3178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C22FB-78D3-4C83-B480-638135093A62}">
      <dsp:nvSpPr>
        <dsp:cNvPr id="0" name=""/>
        <dsp:cNvSpPr/>
      </dsp:nvSpPr>
      <dsp:spPr>
        <a:xfrm>
          <a:off x="0" y="1311246"/>
          <a:ext cx="1676400" cy="3973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单点</a:t>
          </a:r>
        </a:p>
      </dsp:txBody>
      <dsp:txXfrm>
        <a:off x="375014" y="1311246"/>
        <a:ext cx="1301385" cy="397347"/>
      </dsp:txXfrm>
    </dsp:sp>
    <dsp:sp modelId="{BBCABAAB-4D88-4B80-BAC7-23027AB146D5}">
      <dsp:nvSpPr>
        <dsp:cNvPr id="0" name=""/>
        <dsp:cNvSpPr/>
      </dsp:nvSpPr>
      <dsp:spPr>
        <a:xfrm>
          <a:off x="39734" y="1350981"/>
          <a:ext cx="335280" cy="3178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95652-A83B-4386-8C78-8A62F03C9DF7}">
      <dsp:nvSpPr>
        <dsp:cNvPr id="0" name=""/>
        <dsp:cNvSpPr/>
      </dsp:nvSpPr>
      <dsp:spPr>
        <a:xfrm>
          <a:off x="0" y="1748328"/>
          <a:ext cx="1676400" cy="3973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浮动</a:t>
          </a:r>
        </a:p>
      </dsp:txBody>
      <dsp:txXfrm>
        <a:off x="375014" y="1748328"/>
        <a:ext cx="1301385" cy="397347"/>
      </dsp:txXfrm>
    </dsp:sp>
    <dsp:sp modelId="{1961D130-E7A0-4AE9-8329-0B5249E8F020}">
      <dsp:nvSpPr>
        <dsp:cNvPr id="0" name=""/>
        <dsp:cNvSpPr/>
      </dsp:nvSpPr>
      <dsp:spPr>
        <a:xfrm>
          <a:off x="39734" y="1788063"/>
          <a:ext cx="335280" cy="3178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3E48F-B201-43D4-809A-6C8623017EB0}">
      <dsp:nvSpPr>
        <dsp:cNvPr id="0" name=""/>
        <dsp:cNvSpPr/>
      </dsp:nvSpPr>
      <dsp:spPr>
        <a:xfrm>
          <a:off x="0" y="2185410"/>
          <a:ext cx="1676400" cy="3973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固定</a:t>
          </a:r>
        </a:p>
      </dsp:txBody>
      <dsp:txXfrm>
        <a:off x="375014" y="2185410"/>
        <a:ext cx="1301385" cy="397347"/>
      </dsp:txXfrm>
    </dsp:sp>
    <dsp:sp modelId="{4177786E-01B5-43D6-A670-A26FE5418D6A}">
      <dsp:nvSpPr>
        <dsp:cNvPr id="0" name=""/>
        <dsp:cNvSpPr/>
      </dsp:nvSpPr>
      <dsp:spPr>
        <a:xfrm>
          <a:off x="39734" y="2225145"/>
          <a:ext cx="335280" cy="3178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49F2A-362F-4938-844F-D945B4B8BEDB}">
      <dsp:nvSpPr>
        <dsp:cNvPr id="0" name=""/>
        <dsp:cNvSpPr/>
      </dsp:nvSpPr>
      <dsp:spPr>
        <a:xfrm>
          <a:off x="2588" y="245524"/>
          <a:ext cx="3153874" cy="126154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基准站架设</a:t>
          </a:r>
        </a:p>
      </dsp:txBody>
      <dsp:txXfrm>
        <a:off x="633363" y="245524"/>
        <a:ext cx="1892325" cy="1261549"/>
      </dsp:txXfrm>
    </dsp:sp>
    <dsp:sp modelId="{3F574A57-1A4A-4176-8DC0-448AB418EF39}">
      <dsp:nvSpPr>
        <dsp:cNvPr id="0" name=""/>
        <dsp:cNvSpPr/>
      </dsp:nvSpPr>
      <dsp:spPr>
        <a:xfrm>
          <a:off x="2841075" y="245524"/>
          <a:ext cx="3153874" cy="126154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流动站设置</a:t>
          </a:r>
        </a:p>
      </dsp:txBody>
      <dsp:txXfrm>
        <a:off x="3471850" y="245524"/>
        <a:ext cx="1892325" cy="1261549"/>
      </dsp:txXfrm>
    </dsp:sp>
    <dsp:sp modelId="{61453368-5BCD-49A9-B364-2F1245AE61A3}">
      <dsp:nvSpPr>
        <dsp:cNvPr id="0" name=""/>
        <dsp:cNvSpPr/>
      </dsp:nvSpPr>
      <dsp:spPr>
        <a:xfrm>
          <a:off x="5679562" y="245524"/>
          <a:ext cx="3153874" cy="126154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点或地物采集</a:t>
          </a:r>
        </a:p>
      </dsp:txBody>
      <dsp:txXfrm>
        <a:off x="6310337" y="245524"/>
        <a:ext cx="1892325" cy="1261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4EC90-B745-417F-BE73-0034CAC89665}">
      <dsp:nvSpPr>
        <dsp:cNvPr id="0" name=""/>
        <dsp:cNvSpPr/>
      </dsp:nvSpPr>
      <dsp:spPr>
        <a:xfrm>
          <a:off x="617219" y="0"/>
          <a:ext cx="6995160" cy="452596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0EE18-186F-4F92-9F79-640B3A58520A}">
      <dsp:nvSpPr>
        <dsp:cNvPr id="0" name=""/>
        <dsp:cNvSpPr/>
      </dsp:nvSpPr>
      <dsp:spPr>
        <a:xfrm>
          <a:off x="4018" y="1357788"/>
          <a:ext cx="896897" cy="18103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流动站设备连接与启动</a:t>
          </a:r>
        </a:p>
      </dsp:txBody>
      <dsp:txXfrm>
        <a:off x="47801" y="1401571"/>
        <a:ext cx="809331" cy="1722819"/>
      </dsp:txXfrm>
    </dsp:sp>
    <dsp:sp modelId="{CD4E70B8-C1DA-482D-A05B-467B68E52C6F}">
      <dsp:nvSpPr>
        <dsp:cNvPr id="0" name=""/>
        <dsp:cNvSpPr/>
      </dsp:nvSpPr>
      <dsp:spPr>
        <a:xfrm>
          <a:off x="1050399" y="1357788"/>
          <a:ext cx="896897" cy="18103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/>
            <a:t>开启手簿</a:t>
          </a:r>
          <a:endParaRPr lang="zh-CN" altLang="en-US" sz="2000" kern="1200" dirty="0"/>
        </a:p>
      </dsp:txBody>
      <dsp:txXfrm>
        <a:off x="1094182" y="1401571"/>
        <a:ext cx="809331" cy="1722819"/>
      </dsp:txXfrm>
    </dsp:sp>
    <dsp:sp modelId="{C51048D7-8161-4EE9-9092-52EFF967012F}">
      <dsp:nvSpPr>
        <dsp:cNvPr id="0" name=""/>
        <dsp:cNvSpPr/>
      </dsp:nvSpPr>
      <dsp:spPr>
        <a:xfrm>
          <a:off x="2096779" y="1357788"/>
          <a:ext cx="896897" cy="18103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/>
            <a:t>启动</a:t>
          </a:r>
          <a:r>
            <a:rPr lang="en-US" altLang="zh-CN" sz="2000" b="0" i="0" kern="1200" dirty="0" err="1"/>
            <a:t>LandStar</a:t>
          </a:r>
          <a:r>
            <a:rPr lang="zh-CN" altLang="en-US" sz="2000" b="0" i="0" kern="1200" dirty="0"/>
            <a:t>软件</a:t>
          </a:r>
          <a:endParaRPr lang="zh-CN" altLang="en-US" sz="2000" kern="1200" dirty="0"/>
        </a:p>
      </dsp:txBody>
      <dsp:txXfrm>
        <a:off x="2140562" y="1401571"/>
        <a:ext cx="809331" cy="1722819"/>
      </dsp:txXfrm>
    </dsp:sp>
    <dsp:sp modelId="{B657437F-1F39-45A8-A2D2-AE7AFB7A9B99}">
      <dsp:nvSpPr>
        <dsp:cNvPr id="0" name=""/>
        <dsp:cNvSpPr/>
      </dsp:nvSpPr>
      <dsp:spPr>
        <a:xfrm>
          <a:off x="3143160" y="1357788"/>
          <a:ext cx="896897" cy="18103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/>
            <a:t>新建工程</a:t>
          </a:r>
          <a:endParaRPr lang="zh-CN" altLang="en-US" sz="2000" kern="1200" dirty="0"/>
        </a:p>
      </dsp:txBody>
      <dsp:txXfrm>
        <a:off x="3186943" y="1401571"/>
        <a:ext cx="809331" cy="1722819"/>
      </dsp:txXfrm>
    </dsp:sp>
    <dsp:sp modelId="{DDCAC2A4-5AC2-4D71-A845-CE7F5F13556F}">
      <dsp:nvSpPr>
        <dsp:cNvPr id="0" name=""/>
        <dsp:cNvSpPr/>
      </dsp:nvSpPr>
      <dsp:spPr>
        <a:xfrm>
          <a:off x="4189541" y="1357788"/>
          <a:ext cx="896897" cy="18103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/>
            <a:t>连接设备</a:t>
          </a:r>
          <a:endParaRPr lang="zh-CN" altLang="en-US" sz="2000" kern="1200" dirty="0"/>
        </a:p>
      </dsp:txBody>
      <dsp:txXfrm>
        <a:off x="4233324" y="1401571"/>
        <a:ext cx="809331" cy="1722819"/>
      </dsp:txXfrm>
    </dsp:sp>
    <dsp:sp modelId="{707715EE-DEF8-49B1-8E23-0F1BC0AF814C}">
      <dsp:nvSpPr>
        <dsp:cNvPr id="0" name=""/>
        <dsp:cNvSpPr/>
      </dsp:nvSpPr>
      <dsp:spPr>
        <a:xfrm>
          <a:off x="5235922" y="1357788"/>
          <a:ext cx="896897" cy="18103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/>
            <a:t>设置</a:t>
          </a:r>
          <a:r>
            <a:rPr lang="en-US" altLang="zh-CN" sz="2000" b="0" i="0" kern="1200" dirty="0"/>
            <a:t>/</a:t>
          </a:r>
          <a:r>
            <a:rPr lang="zh-CN" altLang="en-US" sz="2000" b="0" i="0" kern="1200" dirty="0"/>
            <a:t>选择工作模式</a:t>
          </a:r>
          <a:endParaRPr lang="zh-CN" altLang="en-US" sz="2000" kern="1200" dirty="0"/>
        </a:p>
      </dsp:txBody>
      <dsp:txXfrm>
        <a:off x="5279705" y="1401571"/>
        <a:ext cx="809331" cy="1722819"/>
      </dsp:txXfrm>
    </dsp:sp>
    <dsp:sp modelId="{5840C674-DBFD-430A-940A-15C4D4DA1339}">
      <dsp:nvSpPr>
        <dsp:cNvPr id="0" name=""/>
        <dsp:cNvSpPr/>
      </dsp:nvSpPr>
      <dsp:spPr>
        <a:xfrm>
          <a:off x="6282303" y="1357788"/>
          <a:ext cx="896897" cy="18103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/>
            <a:t>自启动移动站</a:t>
          </a:r>
          <a:endParaRPr lang="zh-CN" altLang="en-US" sz="2000" kern="1200" dirty="0"/>
        </a:p>
      </dsp:txBody>
      <dsp:txXfrm>
        <a:off x="6326086" y="1401571"/>
        <a:ext cx="809331" cy="1722819"/>
      </dsp:txXfrm>
    </dsp:sp>
    <dsp:sp modelId="{2D027319-B435-4972-B146-992905781A14}">
      <dsp:nvSpPr>
        <dsp:cNvPr id="0" name=""/>
        <dsp:cNvSpPr/>
      </dsp:nvSpPr>
      <dsp:spPr>
        <a:xfrm>
          <a:off x="7328683" y="1357788"/>
          <a:ext cx="896897" cy="18103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/>
            <a:t>进行点或地物测量</a:t>
          </a:r>
          <a:endParaRPr lang="zh-CN" altLang="en-US" sz="2000" kern="1200" dirty="0"/>
        </a:p>
      </dsp:txBody>
      <dsp:txXfrm>
        <a:off x="7372466" y="1401571"/>
        <a:ext cx="809331" cy="1722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C22FB-78D3-4C83-B480-638135093A62}">
      <dsp:nvSpPr>
        <dsp:cNvPr id="0" name=""/>
        <dsp:cNvSpPr/>
      </dsp:nvSpPr>
      <dsp:spPr>
        <a:xfrm>
          <a:off x="0" y="0"/>
          <a:ext cx="2935934" cy="8073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单点</a:t>
          </a:r>
        </a:p>
      </dsp:txBody>
      <dsp:txXfrm>
        <a:off x="667917" y="0"/>
        <a:ext cx="2268016" cy="807309"/>
      </dsp:txXfrm>
    </dsp:sp>
    <dsp:sp modelId="{BBCABAAB-4D88-4B80-BAC7-23027AB146D5}">
      <dsp:nvSpPr>
        <dsp:cNvPr id="0" name=""/>
        <dsp:cNvSpPr/>
      </dsp:nvSpPr>
      <dsp:spPr>
        <a:xfrm>
          <a:off x="80730" y="80730"/>
          <a:ext cx="587186" cy="6458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95652-A83B-4386-8C78-8A62F03C9DF7}">
      <dsp:nvSpPr>
        <dsp:cNvPr id="0" name=""/>
        <dsp:cNvSpPr/>
      </dsp:nvSpPr>
      <dsp:spPr>
        <a:xfrm>
          <a:off x="0" y="888039"/>
          <a:ext cx="2935934" cy="8073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浮动</a:t>
          </a:r>
        </a:p>
      </dsp:txBody>
      <dsp:txXfrm>
        <a:off x="667917" y="888039"/>
        <a:ext cx="2268016" cy="807309"/>
      </dsp:txXfrm>
    </dsp:sp>
    <dsp:sp modelId="{1961D130-E7A0-4AE9-8329-0B5249E8F020}">
      <dsp:nvSpPr>
        <dsp:cNvPr id="0" name=""/>
        <dsp:cNvSpPr/>
      </dsp:nvSpPr>
      <dsp:spPr>
        <a:xfrm>
          <a:off x="80730" y="968770"/>
          <a:ext cx="587186" cy="6458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3E48F-B201-43D4-809A-6C8623017EB0}">
      <dsp:nvSpPr>
        <dsp:cNvPr id="0" name=""/>
        <dsp:cNvSpPr/>
      </dsp:nvSpPr>
      <dsp:spPr>
        <a:xfrm>
          <a:off x="0" y="1776079"/>
          <a:ext cx="2935934" cy="8073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固定</a:t>
          </a:r>
        </a:p>
      </dsp:txBody>
      <dsp:txXfrm>
        <a:off x="667917" y="1776079"/>
        <a:ext cx="2268016" cy="807309"/>
      </dsp:txXfrm>
    </dsp:sp>
    <dsp:sp modelId="{4177786E-01B5-43D6-A670-A26FE5418D6A}">
      <dsp:nvSpPr>
        <dsp:cNvPr id="0" name=""/>
        <dsp:cNvSpPr/>
      </dsp:nvSpPr>
      <dsp:spPr>
        <a:xfrm>
          <a:off x="80730" y="1856810"/>
          <a:ext cx="587186" cy="6458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B862F5C-CF42-4520-B012-0B2E1BE2E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950531-8865-4BD1-A298-B2A86ADF59C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979E553-9716-4C3D-AA0E-94C98AB23BFD}" type="datetimeFigureOut">
              <a:rPr lang="zh-CN" altLang="en-US"/>
              <a:pPr>
                <a:defRPr/>
              </a:pPr>
              <a:t>2025/4/24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2ED867FD-3E06-412A-9752-D4F771C7A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03B841F-9860-4BAE-89C1-EF245B8DA2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67AB14-0130-4EE8-9AA0-172871FFC2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1568D5-FFF8-4234-A7EF-04D8D4414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C11C5D3-064A-43DE-87A1-C18952474E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4950" marR="0" lvl="0" indent="-6350" algn="l" defTabSz="914400" rtl="0" eaLnBrk="0" fontAlgn="base" latinLnBrk="0" hangingPunct="0">
              <a:lnSpc>
                <a:spcPct val="110000"/>
              </a:lnSpc>
              <a:spcBef>
                <a:spcPct val="30000"/>
              </a:spcBef>
              <a:spcAft>
                <a:spcPts val="32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本产品外观主要分为四个部分，上盖、下盖、防护圈和控制面板。</a:t>
            </a:r>
          </a:p>
          <a:p>
            <a:pPr marL="234950" marR="0" lvl="0" indent="-6350" algn="l" defTabSz="914400" rtl="0" eaLnBrk="0" fontAlgn="base" latinLnBrk="0" hangingPunct="0">
              <a:lnSpc>
                <a:spcPct val="110000"/>
              </a:lnSpc>
              <a:spcBef>
                <a:spcPct val="30000"/>
              </a:spcBef>
              <a:spcAft>
                <a:spcPts val="32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34950" marR="0" lvl="0" indent="-6350" algn="l" defTabSz="914400" rtl="0" eaLnBrk="0" fontAlgn="base" latinLnBrk="0" hangingPunct="0">
              <a:lnSpc>
                <a:spcPct val="110000"/>
              </a:lnSpc>
              <a:spcBef>
                <a:spcPct val="30000"/>
              </a:spcBef>
              <a:spcAft>
                <a:spcPts val="32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包括串口及防护塞、序列号、连接螺孔、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SIM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卡槽等。</a:t>
            </a:r>
            <a:endParaRPr lang="en-US" altLang="zh-CN" sz="12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34950" indent="-6350">
              <a:lnSpc>
                <a:spcPct val="110000"/>
              </a:lnSpc>
              <a:spcAft>
                <a:spcPts val="320"/>
              </a:spcAft>
            </a:pP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序列号：包括仪器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PN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号；</a:t>
            </a:r>
          </a:p>
          <a:p>
            <a:pPr marL="6350" indent="228600">
              <a:lnSpc>
                <a:spcPct val="137000"/>
              </a:lnSpc>
              <a:spcAft>
                <a:spcPts val="20"/>
              </a:spcAft>
            </a:pP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串口及防护塞：串口用于输出自定义数据、使用电台数传线输出差分数据；</a:t>
            </a:r>
          </a:p>
          <a:p>
            <a:pPr marL="234950" indent="-6350">
              <a:lnSpc>
                <a:spcPct val="110000"/>
              </a:lnSpc>
              <a:spcAft>
                <a:spcPts val="320"/>
              </a:spcAft>
            </a:pP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电台天线接口（电台图标）：连接棒状天线；</a:t>
            </a:r>
          </a:p>
          <a:p>
            <a:pPr marL="234950" indent="-6350">
              <a:lnSpc>
                <a:spcPct val="110000"/>
              </a:lnSpc>
              <a:spcAft>
                <a:spcPts val="415"/>
              </a:spcAft>
            </a:pP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④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电池仓及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SIM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卡槽 ：安装锂电池及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SIM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卡；</a:t>
            </a:r>
          </a:p>
          <a:p>
            <a:pPr marL="234950" indent="-6350">
              <a:lnSpc>
                <a:spcPct val="110000"/>
              </a:lnSpc>
              <a:spcAft>
                <a:spcPts val="355"/>
              </a:spcAft>
            </a:pP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⑤GPRS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天线接口（手机图标）：连接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GPRS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天线；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LED</a:t>
            </a:r>
            <a:r>
              <a:rPr lang="zh-CN" altLang="en-US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面板说明，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主要包含以下按键及指示灯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4770">
              <a:spcBef>
                <a:spcPts val="85"/>
              </a:spcBef>
              <a:spcAft>
                <a:spcPts val="0"/>
              </a:spcAft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电源灯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长亮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电量充足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闪烁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电压低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开机连闪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3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蓝牙启动成功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4770">
              <a:spcBef>
                <a:spcPts val="80"/>
              </a:spcBef>
              <a:spcAft>
                <a:spcPts val="0"/>
              </a:spcAft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卫星灯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每隔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5s 闪 1 次——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正在搜星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每隔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5s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连闪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N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搜星完成，卫星颗数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N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4770">
              <a:spcBef>
                <a:spcPts val="80"/>
              </a:spcBef>
              <a:spcAft>
                <a:spcPts val="0"/>
              </a:spcAft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网络上线灯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不亮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网络模式未上线或者非网络工作模式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每隔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5s 闪 1 次——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拨号成功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常亮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登录服务器成功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④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电源键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按 1s </a:t>
            </a:r>
            <a:r>
              <a:rPr lang="en-US" altLang="zh-CN" sz="1800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开机，长按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 3s </a:t>
            </a:r>
            <a:r>
              <a:rPr lang="en-US" altLang="zh-CN" sz="1800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关机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⑤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动静态切换键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长按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3s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切换动静态模式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4770" marR="64770">
              <a:lnSpc>
                <a:spcPct val="121000"/>
              </a:lnSpc>
              <a:spcBef>
                <a:spcPts val="225"/>
              </a:spcBef>
              <a:spcAft>
                <a:spcPts val="0"/>
              </a:spcAft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⑥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基准站发射数据灯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spc="-5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红</a:t>
            </a:r>
            <a:r>
              <a:rPr lang="en-US" altLang="zh-CN" sz="1800" spc="-135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色</a:t>
            </a:r>
            <a:r>
              <a:rPr lang="en-US" altLang="zh-CN" sz="1800" spc="10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电</a:t>
            </a:r>
            <a:r>
              <a:rPr lang="en-US" altLang="zh-CN" sz="1800" spc="-5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台</a:t>
            </a:r>
            <a:r>
              <a:rPr lang="en-US" altLang="zh-CN" sz="1800" spc="10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模式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</a:t>
            </a:r>
            <a:r>
              <a:rPr lang="zh-CN" altLang="zh-CN" sz="1800" spc="4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亮</a:t>
            </a:r>
            <a:r>
              <a:rPr lang="en-US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接收</a:t>
            </a:r>
            <a:r>
              <a:rPr lang="zh-CN" altLang="zh-CN" sz="1800" spc="4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</a:t>
            </a:r>
            <a:r>
              <a:rPr lang="zh-CN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作为移</a:t>
            </a:r>
            <a:r>
              <a:rPr lang="zh-CN" altLang="zh-CN" sz="1800" spc="4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</a:t>
            </a:r>
            <a:r>
              <a:rPr lang="zh-CN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站或者</a:t>
            </a:r>
            <a:r>
              <a:rPr lang="zh-CN" altLang="zh-CN" sz="1800" spc="4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</a:t>
            </a:r>
            <a:r>
              <a:rPr lang="zh-CN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为基准</a:t>
            </a:r>
            <a:r>
              <a:rPr lang="zh-CN" altLang="zh-CN" sz="1800" spc="4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站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启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en-US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en-US" altLang="zh-CN" sz="1800" spc="-18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闪</a:t>
            </a:r>
            <a:r>
              <a:rPr lang="zh-CN" altLang="zh-CN" sz="1800" spc="-17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spc="-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</a:t>
            </a:r>
            <a:r>
              <a:rPr lang="en-US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</a:t>
            </a:r>
            <a:r>
              <a:rPr lang="en-US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启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准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站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</a:t>
            </a:r>
            <a:r>
              <a:rPr lang="zh-CN" altLang="zh-CN" sz="1800" spc="-30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差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据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出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en-US" altLang="zh-CN" sz="1800" spc="-5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绿</a:t>
            </a:r>
            <a:r>
              <a:rPr lang="en-US" altLang="zh-CN" sz="1800" spc="-135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色</a:t>
            </a:r>
            <a:r>
              <a:rPr lang="en-US" altLang="zh-CN" sz="1800" spc="10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网</a:t>
            </a:r>
            <a:r>
              <a:rPr lang="en-US" altLang="zh-CN" sz="1800" spc="-5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络</a:t>
            </a:r>
            <a:r>
              <a:rPr lang="en-US" altLang="zh-CN" sz="1800" spc="10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模式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1s </a:t>
            </a:r>
            <a:r>
              <a:rPr lang="zh-CN" altLang="en-US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闪 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1 </a:t>
            </a:r>
            <a:r>
              <a:rPr lang="zh-CN" altLang="en-US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次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启动基准站成功，有差分数据输出；不亮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18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接收机作为移动站或者作为基准站启动不成功。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4770">
              <a:spcBef>
                <a:spcPts val="475"/>
              </a:spcBef>
              <a:spcAft>
                <a:spcPts val="0"/>
              </a:spcAft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⑦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移动站接收数据灯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spc="-5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红</a:t>
            </a:r>
            <a:r>
              <a:rPr lang="en-US" altLang="zh-CN" sz="1800" spc="-135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色</a:t>
            </a:r>
            <a:r>
              <a:rPr lang="en-US" altLang="zh-CN" sz="1800" spc="1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</a:t>
            </a:r>
            <a:r>
              <a:rPr lang="en-US" altLang="zh-CN" sz="1800" spc="-5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台</a:t>
            </a:r>
            <a:r>
              <a:rPr lang="en-US" altLang="zh-CN" sz="1800" spc="1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模式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 闪 1 次——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电台正常接收差分数据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按切换键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次闪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静态模式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不亮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接收机为基准站模式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en-US" altLang="zh-CN" sz="1800" spc="-5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绿</a:t>
            </a:r>
            <a:r>
              <a:rPr lang="en-US" altLang="zh-CN" sz="1800" spc="-135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色</a:t>
            </a:r>
            <a:r>
              <a:rPr lang="en-US" altLang="zh-CN" sz="1800" spc="1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</a:t>
            </a:r>
            <a:r>
              <a:rPr lang="en-US" altLang="zh-CN" sz="1800" spc="-5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络</a:t>
            </a:r>
            <a:r>
              <a:rPr lang="en-US" altLang="zh-CN" sz="1800" spc="1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模式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en-US" altLang="zh-CN" sz="1800" spc="-18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闪</a:t>
            </a:r>
            <a:r>
              <a:rPr lang="zh-CN" altLang="zh-CN" sz="1800" spc="-17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spc="-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</a:t>
            </a:r>
            <a:r>
              <a:rPr lang="en-US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</a:t>
            </a:r>
            <a:r>
              <a:rPr lang="en-US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络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登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录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务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器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</a:t>
            </a:r>
            <a:r>
              <a:rPr lang="zh-CN" altLang="zh-CN" sz="1800" spc="-30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据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zh-CN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</a:t>
            </a:r>
            <a:r>
              <a:rPr lang="zh-CN" altLang="zh-CN" sz="1800" spc="4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亮</a:t>
            </a:r>
            <a:r>
              <a:rPr lang="en-US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接收</a:t>
            </a:r>
            <a:r>
              <a:rPr lang="zh-CN" altLang="zh-CN" sz="1800" spc="4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</a:t>
            </a:r>
            <a:r>
              <a:rPr lang="zh-CN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作为基</a:t>
            </a:r>
            <a:r>
              <a:rPr lang="zh-CN" altLang="zh-CN" sz="1800" spc="4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准</a:t>
            </a:r>
            <a:r>
              <a:rPr lang="zh-CN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站或者</a:t>
            </a:r>
            <a:r>
              <a:rPr lang="zh-CN" altLang="zh-CN" sz="1800" spc="4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</a:t>
            </a:r>
            <a:r>
              <a:rPr lang="zh-CN" altLang="zh-CN" sz="1800" spc="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为移动</a:t>
            </a:r>
            <a:r>
              <a:rPr lang="zh-CN" altLang="zh-CN" sz="1800" spc="4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站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未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</a:t>
            </a:r>
            <a:r>
              <a:rPr lang="zh-CN" altLang="zh-CN" sz="1800" spc="-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据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4770">
              <a:spcBef>
                <a:spcPts val="625"/>
              </a:spcBef>
              <a:spcAft>
                <a:spcPts val="0"/>
              </a:spcAft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⑧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数据采集灯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静态模式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按照采样间隔闪烁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动态模式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按切换键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次闪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检查接收机处于何种工作模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式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。快速按下切换键时，接收数据灯亮为静态模式；数据采集灯亮为</a:t>
            </a:r>
            <a:r>
              <a:rPr lang="zh-CN" altLang="zh-CN" sz="1800" spc="-22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spc="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</a:t>
            </a:r>
            <a:r>
              <a:rPr lang="en-US" altLang="zh-CN" sz="1800" spc="-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</a:t>
            </a:r>
            <a:r>
              <a:rPr lang="en-US" altLang="zh-CN" sz="1800" spc="-22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模式。这里要注意别混淆，</a:t>
            </a:r>
            <a:r>
              <a:rPr lang="zh-CN" altLang="zh-CN" sz="1800" spc="1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采集数据时数据采集灯是会随采样间隔闪烁的。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1C5D3-064A-43DE-87A1-C18952474E71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02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进入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项目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导出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，选择需要导出的点类型，可选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测量点、输入点、基站点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，时间选择后导出选择的时间段内的点；选择导出点类型，平面（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NEH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形式）或经纬度（可选择经纬度格式），选择导出的数据类型并输入导出坐标文件的名称，选择导出的目录，选择导出即可。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1C5D3-064A-43DE-87A1-C18952474E71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198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D5FA4DD8-3F74-447F-85DA-B7A11DB704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>
            <a:extLst>
              <a:ext uri="{FF2B5EF4-FFF2-40B4-BE49-F238E27FC236}">
                <a16:creationId xmlns:a16="http://schemas.microsoft.com/office/drawing/2014/main" id="{F7320FDA-268A-454B-B413-EE6994F264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RTK</a:t>
            </a:r>
            <a:r>
              <a:rPr lang="zh-CN" altLang="en-US"/>
              <a:t>测量任务</a:t>
            </a: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57A17907-1FED-4D46-819B-B97B94DA6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61E5DB7-C147-412F-9028-81542142A5E3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4950" indent="-6350">
              <a:lnSpc>
                <a:spcPct val="112000"/>
              </a:lnSpc>
              <a:spcAft>
                <a:spcPts val="1210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】：接收机电池的电量。 </a:t>
            </a:r>
          </a:p>
          <a:p>
            <a:pPr marL="234950" indent="-6350">
              <a:lnSpc>
                <a:spcPct val="112000"/>
              </a:lnSpc>
              <a:spcAft>
                <a:spcPts val="1195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】：设备信息，点击可查看当前设备的详细信息。 </a:t>
            </a:r>
          </a:p>
          <a:p>
            <a:pPr marL="234950" indent="-6350">
              <a:lnSpc>
                <a:spcPct val="112000"/>
              </a:lnSpc>
              <a:spcAft>
                <a:spcPts val="1210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】：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N/A,A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表示接收卫星的总数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;N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表示有效解算的卫星数。 </a:t>
            </a:r>
          </a:p>
          <a:p>
            <a:pPr marL="234950" indent="-6350">
              <a:lnSpc>
                <a:spcPct val="112000"/>
              </a:lnSpc>
              <a:spcAft>
                <a:spcPts val="1210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】：单点状态，点击该标志可以查看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DOP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信息及位置信息。 </a:t>
            </a:r>
          </a:p>
          <a:p>
            <a:pPr marL="234950" indent="-6350">
              <a:lnSpc>
                <a:spcPct val="112000"/>
              </a:lnSpc>
              <a:spcAft>
                <a:spcPts val="1195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】：浮动状态，点击该标志可以查看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DOP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信息及位置信息。 </a:t>
            </a: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】：固定状态，点击该标志可以查看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DOP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信息及位置信息。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1C5D3-064A-43DE-87A1-C18952474E71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01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1C5D3-064A-43DE-87A1-C18952474E71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02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使用蓝牙连接方式时，设备类型都支持，点击目标蓝牙后面的列表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，进入蓝牙设备界面，选择管理蓝牙，点击搜索设备，找到当前所要连接的接收机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SN 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号，选择配对，配对成功之后返回进入连接界面点击连接，连接成功或失败都有相关提示信息。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1C5D3-064A-43DE-87A1-C18952474E71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6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点击接受，软件会弹出输入已知点坐标，可以选择手动输入已知点的坐标（或从列表中选取）或通过获取当前位置来启动基准站。</a:t>
            </a:r>
            <a:endParaRPr lang="en-US" altLang="zh-CN" sz="1800" dirty="0">
              <a:solidFill>
                <a:srgbClr val="000000"/>
              </a:solidFill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手动输入若选择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，此时可以手动输入已知点坐标、点名、格式、天线高度等，也可以从列表中选取提前键入好的坐标。</a:t>
            </a:r>
            <a:endParaRPr lang="en-US" altLang="zh-CN" sz="1800" dirty="0">
              <a:solidFill>
                <a:srgbClr val="000000"/>
              </a:solidFill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34950" indent="-6350">
              <a:lnSpc>
                <a:spcPct val="112000"/>
              </a:lnSpc>
              <a:spcAft>
                <a:spcPts val="265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手动输入如选择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否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，此时只有通过获取当前位置来启动已知点。 </a:t>
            </a: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点击</a:t>
            </a:r>
            <a:r>
              <a:rPr lang="zh-CN" altLang="en-US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确定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，软件会提示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接受此模式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成功！</a:t>
            </a:r>
            <a:r>
              <a:rPr lang="zh-CN" altLang="en-US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断开接收机连接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。完成手动启动基准站</a:t>
            </a:r>
            <a:r>
              <a:rPr lang="zh-CN" altLang="en-US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内置电台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模式下的设置。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1C5D3-064A-43DE-87A1-C18952474E71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34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点击接受，软件会弹出输入已知点坐标，可以选择手动输入已知点的坐标（或从列表中选取）或通过获取当前位置来启动基准站。</a:t>
            </a:r>
            <a:endParaRPr lang="en-US" altLang="zh-CN" sz="1800" dirty="0">
              <a:solidFill>
                <a:srgbClr val="000000"/>
              </a:solidFill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手动输入若选择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，此时可以手动输入已知点坐标、点名、格式、天线高度等，也可以从列表中选取提前键入好的坐标。</a:t>
            </a:r>
            <a:endParaRPr lang="en-US" altLang="zh-CN" sz="1800" dirty="0">
              <a:solidFill>
                <a:srgbClr val="000000"/>
              </a:solidFill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34950" indent="-6350">
              <a:lnSpc>
                <a:spcPct val="112000"/>
              </a:lnSpc>
              <a:spcAft>
                <a:spcPts val="265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手动输入如选择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否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，此时只有通过获取当前位置来启动已知点。 </a:t>
            </a: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点击</a:t>
            </a:r>
            <a:r>
              <a:rPr lang="zh-CN" altLang="en-US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确定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，软件会提示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接受此模式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成功！</a:t>
            </a:r>
            <a:r>
              <a:rPr lang="zh-CN" altLang="en-US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断开接收机连接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。完成手动启动基准站</a:t>
            </a:r>
            <a:r>
              <a:rPr lang="zh-CN" altLang="en-US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内置电台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模式下的设置。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1C5D3-064A-43DE-87A1-C18952474E71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15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EF9C23FF-CE26-4E24-8981-272E136D5B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858BF147-7055-44FC-838D-6ED7C0D523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214A370F-8EEF-4E42-AEAA-21F6C83A7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D7CEBBB-9B30-46CB-BCD6-C86AAEA3AE9D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选择该模式，点击接受，软件会提示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是否接受此模式？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，点击确定，软件提示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接受此模式成功！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，点击确定，即完成自启动移动站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zh-CN" altLang="en-US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内置电台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模式下的设置。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1C5D3-064A-43DE-87A1-C18952474E71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451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测量地物（包括点、线、面、）时， 如果当前地物没有一次性测完，而去测量其他地物时，软件会自动挂起当前未完成的地物。 可同时测量多个地物， 点击下三角符号，可查看当前未完成的任务和正在进行的任务。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1C5D3-064A-43DE-87A1-C18952474E71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37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2EC8C683-915D-4682-8D50-2C9CEC04E81B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900"/>
            <a:ext cx="9144000" cy="304800"/>
            <a:chOff x="0" y="4136"/>
            <a:chExt cx="5760" cy="192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9B3B8815-7283-4C68-A5B4-E24FC792C0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4136"/>
              <a:ext cx="288" cy="192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28DB69B7-1E4E-4787-9809-B26F7E0880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4224"/>
              <a:ext cx="5760" cy="96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/>
                <a:t>福建师范大学地理科学学院地球信息科学系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31830355-931C-4D31-A66D-692EC72C7229}"/>
              </a:ext>
            </a:extLst>
          </p:cNvPr>
          <p:cNvGrpSpPr>
            <a:grpSpLocks/>
          </p:cNvGrpSpPr>
          <p:nvPr/>
        </p:nvGrpSpPr>
        <p:grpSpPr bwMode="auto">
          <a:xfrm>
            <a:off x="0" y="1828800"/>
            <a:ext cx="9144000" cy="1828800"/>
            <a:chOff x="0" y="0"/>
            <a:chExt cx="5760" cy="912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BC93FD9F-EC9E-419D-AAD1-35B0F78166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144"/>
              <a:ext cx="5760" cy="768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741E413-0FD1-45E0-9CEE-0CAB2696FE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80" y="0"/>
              <a:ext cx="1296" cy="720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5B43EF50-B952-4BC3-93F3-014D64A7D7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752" y="0"/>
              <a:ext cx="1008" cy="19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717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7E47DFC-5796-44A6-AFB9-F76230B711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1A9AB38F-642F-4D4E-BD5F-E7D35A2C07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39B30492-D555-41F1-AB34-E8DB769238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A79E25-AFDD-4800-80BE-85AEEE65AC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1489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52C69DB-A448-4637-906C-436A793362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D48C7E3-6ACA-4236-80C2-B7A811E94B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832E869-4A42-47AD-BDEB-9CF93B9904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992A1-BC68-43E8-8D2B-BEB3FC5D10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04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4B44B16-EE69-413E-A97F-24D820FF17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7FD3E39-ED8E-41F4-9195-FDBEE0DF50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28D38E3-8611-4984-9317-7555A2A78B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68A0-E5C4-4FB8-9177-3DC62F4597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715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C6E4889-1552-4011-8F6E-920E26D8F3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CFECBBE-7C64-4A2B-9381-43739231BD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0266480-7331-4143-AD21-9EC1BE99DA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F5387-7286-4F79-8139-D191A3EE7F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74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B74A2B9-6F4F-4C9E-87D3-306632C011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9986274-A829-4C01-8B55-493BDA1918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4F65BB9-C816-4B70-B9A0-9242E2293E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07327-C397-4869-8A89-D7C3AABB17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591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751F016-4F18-448C-8ED5-E4A7B3B178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9115125-025A-435E-B14C-1237299A01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C9BCAFA-9D40-41A4-9727-72760BA0BD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F1A65-D3BA-4861-8DE6-B9431662B8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2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1B6131D-F902-4AFD-AD92-2ABCA09123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344ACE8-3832-4A14-BEBB-B24EA81A73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5006613-8B7D-4A7A-899C-6B26A3760D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CFB1E-9B2A-4724-9F17-4E4D05C09E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282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E2589B90-5565-4AA1-8998-2F2DCE8456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E7661376-B0AA-4608-AF80-4CA725D063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B6DE3EBD-E92D-466E-A39C-BBE475F9B2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EE9B7-5400-4435-A9EC-F534E4B8BB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191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8E53592A-43FD-4E0B-970B-F8B1B207D6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3E186940-B11C-4611-A05F-147E85C8E8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4AA2735F-4E10-43AD-A030-FD73DB6BC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4B655-9172-4B16-8EF1-35EA17AB78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620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84AA894-1D5D-4FD6-AEB7-013973E03D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B6F5801-B520-4A9A-B450-D16DF692F1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5083E46-1888-4E81-9BD8-FFB551F5F0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D5FDF-BFB6-4129-8FA8-EB3056B4A2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365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643D445-1C4E-44C1-80EA-3454A2799B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EF7BAAD-F95D-4FBA-BD36-F70809A404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82761E5-FD0F-4774-8156-384F985CB6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F922D-DB8D-437F-A72E-268E5BB856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091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BEFB051F-391A-42F2-A49C-6540E963550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900"/>
            <a:ext cx="9144000" cy="304800"/>
            <a:chOff x="0" y="4136"/>
            <a:chExt cx="5760" cy="192"/>
          </a:xfrm>
        </p:grpSpPr>
        <p:sp>
          <p:nvSpPr>
            <p:cNvPr id="1036" name="Oval 3">
              <a:extLst>
                <a:ext uri="{FF2B5EF4-FFF2-40B4-BE49-F238E27FC236}">
                  <a16:creationId xmlns:a16="http://schemas.microsoft.com/office/drawing/2014/main" id="{21C10033-ACD2-4056-BF38-F21D7371653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4136"/>
              <a:ext cx="288" cy="192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7" name="Rectangle 4">
              <a:extLst>
                <a:ext uri="{FF2B5EF4-FFF2-40B4-BE49-F238E27FC236}">
                  <a16:creationId xmlns:a16="http://schemas.microsoft.com/office/drawing/2014/main" id="{D3F9A488-3E98-412F-8FA4-F85A8CC18D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4224"/>
              <a:ext cx="5760" cy="96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defRPr/>
              </a:pPr>
              <a:r>
                <a:rPr lang="zh-CN" altLang="en-US" sz="1200"/>
                <a:t>福建师范大学地理科学学院地球信息科学系</a:t>
              </a:r>
            </a:p>
          </p:txBody>
        </p:sp>
      </p:grpSp>
      <p:grpSp>
        <p:nvGrpSpPr>
          <p:cNvPr id="1027" name="Group 5">
            <a:extLst>
              <a:ext uri="{FF2B5EF4-FFF2-40B4-BE49-F238E27FC236}">
                <a16:creationId xmlns:a16="http://schemas.microsoft.com/office/drawing/2014/main" id="{83E0A878-0CDE-4AD9-B353-61105B1C018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1447800"/>
            <a:chOff x="0" y="0"/>
            <a:chExt cx="5760" cy="912"/>
          </a:xfrm>
        </p:grpSpPr>
        <p:sp>
          <p:nvSpPr>
            <p:cNvPr id="1033" name="Rectangle 6">
              <a:extLst>
                <a:ext uri="{FF2B5EF4-FFF2-40B4-BE49-F238E27FC236}">
                  <a16:creationId xmlns:a16="http://schemas.microsoft.com/office/drawing/2014/main" id="{44A68D42-C8B2-4925-9076-A020D1327C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144"/>
              <a:ext cx="5760" cy="768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4" name="Oval 7">
              <a:extLst>
                <a:ext uri="{FF2B5EF4-FFF2-40B4-BE49-F238E27FC236}">
                  <a16:creationId xmlns:a16="http://schemas.microsoft.com/office/drawing/2014/main" id="{E2D28D5F-BBE8-4D71-A29C-2A71F60BE0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80" y="0"/>
              <a:ext cx="1296" cy="720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5" name="Rectangle 8">
              <a:extLst>
                <a:ext uri="{FF2B5EF4-FFF2-40B4-BE49-F238E27FC236}">
                  <a16:creationId xmlns:a16="http://schemas.microsoft.com/office/drawing/2014/main" id="{55B84BFC-FBFE-4361-9082-BB25C28056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752" y="0"/>
              <a:ext cx="1008" cy="19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028" name="Rectangle 9">
            <a:extLst>
              <a:ext uri="{FF2B5EF4-FFF2-40B4-BE49-F238E27FC236}">
                <a16:creationId xmlns:a16="http://schemas.microsoft.com/office/drawing/2014/main" id="{E834E613-C73B-4538-AE10-FFAB39A65C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37F168B4-83D7-45BB-B69B-4D9086F737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55" name="Rectangle 11">
            <a:extLst>
              <a:ext uri="{FF2B5EF4-FFF2-40B4-BE49-F238E27FC236}">
                <a16:creationId xmlns:a16="http://schemas.microsoft.com/office/drawing/2014/main" id="{2F9C7F54-CB7D-4F3D-8D46-45A81D61FA1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6" name="Rectangle 12">
            <a:extLst>
              <a:ext uri="{FF2B5EF4-FFF2-40B4-BE49-F238E27FC236}">
                <a16:creationId xmlns:a16="http://schemas.microsoft.com/office/drawing/2014/main" id="{0369B928-98CF-4689-A3BD-57F1FCDBDEA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7" name="Rectangle 13">
            <a:extLst>
              <a:ext uri="{FF2B5EF4-FFF2-40B4-BE49-F238E27FC236}">
                <a16:creationId xmlns:a16="http://schemas.microsoft.com/office/drawing/2014/main" id="{3BA2A494-7354-41F6-AEB2-0992A5DD50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9154272-CC90-4DA1-8A37-EB85A1D5D3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4.jp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3.jpg"/><Relationship Id="rId4" Type="http://schemas.openxmlformats.org/officeDocument/2006/relationships/diagramLayout" Target="../diagrams/layout3.xml"/><Relationship Id="rId9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12" Type="http://schemas.microsoft.com/office/2007/relationships/diagramDrawing" Target="../diagrams/drawing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jp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1.jpg"/><Relationship Id="rId10" Type="http://schemas.openxmlformats.org/officeDocument/2006/relationships/diagramQuickStyle" Target="../diagrams/quickStyle4.xml"/><Relationship Id="rId4" Type="http://schemas.openxmlformats.org/officeDocument/2006/relationships/notesSlide" Target="../notesSlides/notesSlide8.xml"/><Relationship Id="rId9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openxmlformats.org/officeDocument/2006/relationships/image" Target="../media/image6.jpg"/><Relationship Id="rId10" Type="http://schemas.openxmlformats.org/officeDocument/2006/relationships/image" Target="../media/image9.png"/><Relationship Id="rId4" Type="http://schemas.openxmlformats.org/officeDocument/2006/relationships/image" Target="../media/image5.jp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9.jpg"/><Relationship Id="rId5" Type="http://schemas.openxmlformats.org/officeDocument/2006/relationships/diagramLayout" Target="../diagrams/layout1.xml"/><Relationship Id="rId10" Type="http://schemas.microsoft.com/office/2007/relationships/hdphoto" Target="../media/hdphoto6.wdp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hdphoto" Target="../media/hdphoto8.wdp"/><Relationship Id="rId5" Type="http://schemas.openxmlformats.org/officeDocument/2006/relationships/diagramColors" Target="../diagrams/colors2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2.xml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BCF082F-718B-4A5F-BBDC-1A2E31DAA8D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1000" y="2130425"/>
            <a:ext cx="8610600" cy="1470025"/>
          </a:xfrm>
        </p:spPr>
        <p:txBody>
          <a:bodyPr/>
          <a:lstStyle/>
          <a:p>
            <a:pPr eaLnBrk="1" hangingPunct="1"/>
            <a:r>
              <a:rPr lang="en-US" altLang="zh-CN" dirty="0"/>
              <a:t>GNSS</a:t>
            </a:r>
            <a:r>
              <a:rPr lang="zh-CN" altLang="en-US" dirty="0"/>
              <a:t> </a:t>
            </a:r>
            <a:r>
              <a:rPr lang="en-US" altLang="zh-CN" dirty="0"/>
              <a:t>RTK</a:t>
            </a:r>
            <a:r>
              <a:rPr lang="zh-CN" altLang="en-US" dirty="0"/>
              <a:t>测量野外数据采集</a:t>
            </a:r>
            <a:br>
              <a:rPr lang="en-US" altLang="zh-CN" dirty="0"/>
            </a:br>
            <a:br>
              <a:rPr lang="en-US" altLang="zh-CN" sz="900" dirty="0"/>
            </a:b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以中绘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I60GNSS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接收机为例 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DA9406-C050-4A4D-B932-12AB61421BF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卫星导航定位技术应用</a:t>
            </a:r>
          </a:p>
        </p:txBody>
      </p:sp>
      <p:pic>
        <p:nvPicPr>
          <p:cNvPr id="4100" name="Picture 5" descr="http://pic.baike.soso.com/p/20140514/20140514145731-1846680537.jpg">
            <a:extLst>
              <a:ext uri="{FF2B5EF4-FFF2-40B4-BE49-F238E27FC236}">
                <a16:creationId xmlns:a16="http://schemas.microsoft.com/office/drawing/2014/main" id="{98C4805B-BD42-46CB-B8B5-1359BF0B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72000"/>
            <a:ext cx="26479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1A25F6C1-05E6-4364-8410-E69133C1E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619DE7BD-15A0-4876-82C3-F5C6951837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65083" y="1417002"/>
            <a:ext cx="6121717" cy="619065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配置</a:t>
            </a:r>
            <a:r>
              <a:rPr lang="en-US" altLang="zh-CN" dirty="0"/>
              <a:t>]</a:t>
            </a:r>
            <a:r>
              <a:rPr lang="zh-CN" altLang="en-US" dirty="0"/>
              <a:t>→</a:t>
            </a:r>
            <a:r>
              <a:rPr lang="en-US" altLang="zh-CN" dirty="0"/>
              <a:t>[</a:t>
            </a:r>
            <a:r>
              <a:rPr lang="zh-CN" altLang="en-US" dirty="0"/>
              <a:t>连接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A64E60-8B73-48FC-825B-AF42B400ECC7}"/>
              </a:ext>
            </a:extLst>
          </p:cNvPr>
          <p:cNvSpPr/>
          <p:nvPr/>
        </p:nvSpPr>
        <p:spPr>
          <a:xfrm>
            <a:off x="42863" y="25400"/>
            <a:ext cx="1785937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新建工程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3A98E9-30ED-4BDF-914A-0FC482D6C351}"/>
              </a:ext>
            </a:extLst>
          </p:cNvPr>
          <p:cNvSpPr/>
          <p:nvPr/>
        </p:nvSpPr>
        <p:spPr>
          <a:xfrm>
            <a:off x="1828800" y="25400"/>
            <a:ext cx="2209800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→连接基站设备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FAD196-EB4E-4E43-99A2-19995A82891A}"/>
              </a:ext>
            </a:extLst>
          </p:cNvPr>
          <p:cNvSpPr/>
          <p:nvPr/>
        </p:nvSpPr>
        <p:spPr>
          <a:xfrm>
            <a:off x="4038600" y="28575"/>
            <a:ext cx="25908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→设置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选择工作模式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07BEB9-7666-48FA-B6E5-8F72236AD50C}"/>
              </a:ext>
            </a:extLst>
          </p:cNvPr>
          <p:cNvSpPr txBox="1"/>
          <p:nvPr/>
        </p:nvSpPr>
        <p:spPr>
          <a:xfrm>
            <a:off x="5269520" y="4382691"/>
            <a:ext cx="3722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蓝牙连接：蓝牙图标→管理蓝牙→搜索设备→选择对应的接收机</a:t>
            </a:r>
            <a:r>
              <a:rPr lang="en-US" altLang="zh-CN" sz="2000" dirty="0"/>
              <a:t>SN</a:t>
            </a:r>
            <a:r>
              <a:rPr lang="zh-CN" altLang="en-US" sz="2000" dirty="0"/>
              <a:t>号的蓝牙→配对</a:t>
            </a:r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986CEFF6-DA62-4E6E-80D7-E4D6FED6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63" y="1553715"/>
            <a:ext cx="25717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F0E9D8-9A27-4AD7-A39B-85CA58F96ACA}"/>
              </a:ext>
            </a:extLst>
          </p:cNvPr>
          <p:cNvSpPr/>
          <p:nvPr/>
        </p:nvSpPr>
        <p:spPr>
          <a:xfrm>
            <a:off x="173831" y="2198208"/>
            <a:ext cx="740569" cy="925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B35D528-35FE-41AF-965A-1A1E0A748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81" y="2024344"/>
            <a:ext cx="2571750" cy="4572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25B61DB-DAEF-4511-9148-17E111F99CD7}"/>
              </a:ext>
            </a:extLst>
          </p:cNvPr>
          <p:cNvSpPr/>
          <p:nvPr/>
        </p:nvSpPr>
        <p:spPr>
          <a:xfrm>
            <a:off x="3068588" y="3348836"/>
            <a:ext cx="194002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7C140E-087F-42DD-BECA-4B5057EA4011}"/>
              </a:ext>
            </a:extLst>
          </p:cNvPr>
          <p:cNvSpPr/>
          <p:nvPr/>
        </p:nvSpPr>
        <p:spPr>
          <a:xfrm>
            <a:off x="3068588" y="3757830"/>
            <a:ext cx="194002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B034E3-5180-4D18-B7C8-04C60B055201}"/>
              </a:ext>
            </a:extLst>
          </p:cNvPr>
          <p:cNvSpPr/>
          <p:nvPr/>
        </p:nvSpPr>
        <p:spPr>
          <a:xfrm>
            <a:off x="3068588" y="4088989"/>
            <a:ext cx="194002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B4F58F-6690-4B66-8124-924D920DC980}"/>
              </a:ext>
            </a:extLst>
          </p:cNvPr>
          <p:cNvSpPr/>
          <p:nvPr/>
        </p:nvSpPr>
        <p:spPr>
          <a:xfrm>
            <a:off x="3039280" y="4786765"/>
            <a:ext cx="221852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A470F5-FBF2-4EFC-9DB0-62C0F609198F}"/>
              </a:ext>
            </a:extLst>
          </p:cNvPr>
          <p:cNvSpPr/>
          <p:nvPr/>
        </p:nvSpPr>
        <p:spPr>
          <a:xfrm>
            <a:off x="4990714" y="4437877"/>
            <a:ext cx="26708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54226A-1011-439D-AB26-7857BA559C59}"/>
              </a:ext>
            </a:extLst>
          </p:cNvPr>
          <p:cNvSpPr/>
          <p:nvPr/>
        </p:nvSpPr>
        <p:spPr>
          <a:xfrm>
            <a:off x="4038600" y="6270588"/>
            <a:ext cx="1278731" cy="31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EC78F7-0840-4322-9A99-E283AEEE740F}"/>
              </a:ext>
            </a:extLst>
          </p:cNvPr>
          <p:cNvGrpSpPr/>
          <p:nvPr/>
        </p:nvGrpSpPr>
        <p:grpSpPr>
          <a:xfrm>
            <a:off x="6801362" y="1023626"/>
            <a:ext cx="1858804" cy="3275156"/>
            <a:chOff x="6801362" y="1023626"/>
            <a:chExt cx="1858804" cy="3275156"/>
          </a:xfrm>
        </p:grpSpPr>
        <p:pic>
          <p:nvPicPr>
            <p:cNvPr id="18" name="image26.png">
              <a:extLst>
                <a:ext uri="{FF2B5EF4-FFF2-40B4-BE49-F238E27FC236}">
                  <a16:creationId xmlns:a16="http://schemas.microsoft.com/office/drawing/2014/main" id="{D59AA9C3-1D45-4211-9940-80513B432D4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1362" y="1023626"/>
              <a:ext cx="1858804" cy="3275156"/>
            </a:xfrm>
            <a:prstGeom prst="rect">
              <a:avLst/>
            </a:prstGeom>
          </p:spPr>
        </p:pic>
        <p:sp>
          <p:nvSpPr>
            <p:cNvPr id="6" name="闪电形 5">
              <a:extLst>
                <a:ext uri="{FF2B5EF4-FFF2-40B4-BE49-F238E27FC236}">
                  <a16:creationId xmlns:a16="http://schemas.microsoft.com/office/drawing/2014/main" id="{377CE680-B415-469E-964D-E0BD46C2CE77}"/>
                </a:ext>
              </a:extLst>
            </p:cNvPr>
            <p:cNvSpPr/>
            <p:nvPr/>
          </p:nvSpPr>
          <p:spPr>
            <a:xfrm rot="10601154">
              <a:off x="7757398" y="1858983"/>
              <a:ext cx="243602" cy="833468"/>
            </a:xfrm>
            <a:prstGeom prst="lightningBolt">
              <a:avLst/>
            </a:prstGeom>
            <a:noFill/>
            <a:ln>
              <a:solidFill>
                <a:schemeClr val="accent6"/>
              </a:solidFill>
              <a:prstDash val="sys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90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0B614B9-6939-4C0F-A580-F141BAF0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12" y="2010603"/>
            <a:ext cx="2571750" cy="4572000"/>
          </a:xfrm>
          <a:prstGeom prst="rect">
            <a:avLst/>
          </a:prstGeom>
        </p:spPr>
      </p:pic>
      <p:sp>
        <p:nvSpPr>
          <p:cNvPr id="10242" name="标题 1">
            <a:extLst>
              <a:ext uri="{FF2B5EF4-FFF2-40B4-BE49-F238E27FC236}">
                <a16:creationId xmlns:a16="http://schemas.microsoft.com/office/drawing/2014/main" id="{1A25F6C1-05E6-4364-8410-E69133C1E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在已知点上架设基准站</a:t>
            </a:r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619DE7BD-15A0-4876-82C3-F5C6951837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65083" y="1417002"/>
            <a:ext cx="6121717" cy="619065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配置</a:t>
            </a:r>
            <a:r>
              <a:rPr lang="en-US" altLang="zh-CN" dirty="0"/>
              <a:t>]</a:t>
            </a:r>
            <a:r>
              <a:rPr lang="zh-CN" altLang="en-US" dirty="0"/>
              <a:t>→</a:t>
            </a:r>
            <a:r>
              <a:rPr lang="en-US" altLang="zh-CN" dirty="0"/>
              <a:t>[</a:t>
            </a:r>
            <a:r>
              <a:rPr lang="zh-CN" altLang="en-US" dirty="0"/>
              <a:t>工作模式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A64E60-8B73-48FC-825B-AF42B400ECC7}"/>
              </a:ext>
            </a:extLst>
          </p:cNvPr>
          <p:cNvSpPr/>
          <p:nvPr/>
        </p:nvSpPr>
        <p:spPr>
          <a:xfrm>
            <a:off x="42863" y="25400"/>
            <a:ext cx="1785937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新建工程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3A98E9-30ED-4BDF-914A-0FC482D6C351}"/>
              </a:ext>
            </a:extLst>
          </p:cNvPr>
          <p:cNvSpPr/>
          <p:nvPr/>
        </p:nvSpPr>
        <p:spPr>
          <a:xfrm>
            <a:off x="1828800" y="25400"/>
            <a:ext cx="2209800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→连接基站设备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FAD196-EB4E-4E43-99A2-19995A82891A}"/>
              </a:ext>
            </a:extLst>
          </p:cNvPr>
          <p:cNvSpPr/>
          <p:nvPr/>
        </p:nvSpPr>
        <p:spPr>
          <a:xfrm>
            <a:off x="4038600" y="28575"/>
            <a:ext cx="25908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→设置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选择工作模式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986CEFF6-DA62-4E6E-80D7-E4D6FED6E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63" y="1553715"/>
            <a:ext cx="25717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F0E9D8-9A27-4AD7-A39B-85CA58F96ACA}"/>
              </a:ext>
            </a:extLst>
          </p:cNvPr>
          <p:cNvSpPr/>
          <p:nvPr/>
        </p:nvSpPr>
        <p:spPr>
          <a:xfrm>
            <a:off x="990600" y="2198208"/>
            <a:ext cx="740569" cy="925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5B61DB-DAEF-4511-9148-17E111F99CD7}"/>
              </a:ext>
            </a:extLst>
          </p:cNvPr>
          <p:cNvSpPr/>
          <p:nvPr/>
        </p:nvSpPr>
        <p:spPr>
          <a:xfrm>
            <a:off x="2821636" y="2902762"/>
            <a:ext cx="194002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54226A-1011-439D-AB26-7857BA559C59}"/>
              </a:ext>
            </a:extLst>
          </p:cNvPr>
          <p:cNvSpPr/>
          <p:nvPr/>
        </p:nvSpPr>
        <p:spPr>
          <a:xfrm>
            <a:off x="4222031" y="6256252"/>
            <a:ext cx="73097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F35D3222-5CC5-4378-98BC-584ED4D399CF}"/>
              </a:ext>
            </a:extLst>
          </p:cNvPr>
          <p:cNvSpPr/>
          <p:nvPr/>
        </p:nvSpPr>
        <p:spPr>
          <a:xfrm>
            <a:off x="5410200" y="2920492"/>
            <a:ext cx="862049" cy="257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D43B58-B2EC-4A0B-8CBC-068B37E8B98E}"/>
              </a:ext>
            </a:extLst>
          </p:cNvPr>
          <p:cNvSpPr txBox="1"/>
          <p:nvPr/>
        </p:nvSpPr>
        <p:spPr>
          <a:xfrm>
            <a:off x="6309947" y="1426785"/>
            <a:ext cx="2834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控制点的坐标发送：</a:t>
            </a:r>
            <a:r>
              <a:rPr lang="en-US" altLang="zh-CN" dirty="0">
                <a:highlight>
                  <a:srgbClr val="FFFF00"/>
                </a:highlight>
              </a:rPr>
              <a:t>LGL5</a:t>
            </a:r>
          </a:p>
          <a:p>
            <a:r>
              <a:rPr lang="zh-CN" altLang="en-US" dirty="0">
                <a:highlight>
                  <a:srgbClr val="FFFF00"/>
                </a:highlight>
              </a:rPr>
              <a:t>或  </a:t>
            </a:r>
            <a:r>
              <a:rPr lang="en-US" altLang="zh-CN" dirty="0">
                <a:highlight>
                  <a:srgbClr val="FFFF00"/>
                </a:highlight>
              </a:rPr>
              <a:t>QS05</a:t>
            </a:r>
            <a:r>
              <a:rPr lang="zh-CN" altLang="en-US" dirty="0">
                <a:highlight>
                  <a:srgbClr val="FFFF00"/>
                </a:highlight>
              </a:rPr>
              <a:t>坐标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5F50F92-76CF-4E30-88B8-CA1CCF4A5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01" y="1977330"/>
            <a:ext cx="2571750" cy="4572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77C834E-C126-46FA-A862-AF6D4D69C35F}"/>
              </a:ext>
            </a:extLst>
          </p:cNvPr>
          <p:cNvSpPr/>
          <p:nvPr/>
        </p:nvSpPr>
        <p:spPr>
          <a:xfrm>
            <a:off x="6629400" y="2902762"/>
            <a:ext cx="1524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854B44C-F13A-4AF4-89F9-E2961EDF2A69}"/>
              </a:ext>
            </a:extLst>
          </p:cNvPr>
          <p:cNvSpPr/>
          <p:nvPr/>
        </p:nvSpPr>
        <p:spPr>
          <a:xfrm>
            <a:off x="6858000" y="3207562"/>
            <a:ext cx="1828800" cy="335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871CC2-0E73-4635-8B27-810A66D8385C}"/>
              </a:ext>
            </a:extLst>
          </p:cNvPr>
          <p:cNvSpPr/>
          <p:nvPr/>
        </p:nvSpPr>
        <p:spPr>
          <a:xfrm>
            <a:off x="6858000" y="3650439"/>
            <a:ext cx="1828800" cy="235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FCB5731-AF77-4A5B-9A04-67F526BAE7C3}"/>
              </a:ext>
            </a:extLst>
          </p:cNvPr>
          <p:cNvSpPr/>
          <p:nvPr/>
        </p:nvSpPr>
        <p:spPr>
          <a:xfrm>
            <a:off x="6858000" y="3993547"/>
            <a:ext cx="1752600" cy="959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EC9A612-A056-40B5-B44A-02B2573C4CA4}"/>
              </a:ext>
            </a:extLst>
          </p:cNvPr>
          <p:cNvSpPr/>
          <p:nvPr/>
        </p:nvSpPr>
        <p:spPr>
          <a:xfrm>
            <a:off x="6553200" y="5060347"/>
            <a:ext cx="1447800" cy="235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410653-2550-42E5-9218-E273DF47343A}"/>
              </a:ext>
            </a:extLst>
          </p:cNvPr>
          <p:cNvSpPr/>
          <p:nvPr/>
        </p:nvSpPr>
        <p:spPr>
          <a:xfrm>
            <a:off x="6406001" y="6125715"/>
            <a:ext cx="2571750" cy="43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24114FE-5E05-4A07-A377-0270A0321704}"/>
              </a:ext>
            </a:extLst>
          </p:cNvPr>
          <p:cNvSpPr txBox="1"/>
          <p:nvPr/>
        </p:nvSpPr>
        <p:spPr>
          <a:xfrm>
            <a:off x="4609618" y="6565558"/>
            <a:ext cx="4595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提示</a:t>
            </a:r>
            <a:r>
              <a:rPr lang="en-US" altLang="zh-CN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接受此模式</a:t>
            </a:r>
            <a:r>
              <a:rPr lang="zh-CN" altLang="zh-CN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成功！</a:t>
            </a:r>
            <a:r>
              <a:rPr lang="zh-CN" alt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断开接收机连接</a:t>
            </a:r>
            <a:r>
              <a:rPr lang="en-US" altLang="zh-CN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426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0B614B9-6939-4C0F-A580-F141BAF0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00" y="2073116"/>
            <a:ext cx="2571750" cy="4572000"/>
          </a:xfrm>
          <a:prstGeom prst="rect">
            <a:avLst/>
          </a:prstGeom>
        </p:spPr>
      </p:pic>
      <p:sp>
        <p:nvSpPr>
          <p:cNvPr id="10242" name="标题 1">
            <a:extLst>
              <a:ext uri="{FF2B5EF4-FFF2-40B4-BE49-F238E27FC236}">
                <a16:creationId xmlns:a16="http://schemas.microsoft.com/office/drawing/2014/main" id="{1A25F6C1-05E6-4364-8410-E69133C1E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在未知点上架设基准站</a:t>
            </a:r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619DE7BD-15A0-4876-82C3-F5C6951837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65083" y="1417002"/>
            <a:ext cx="6121717" cy="619065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配置</a:t>
            </a:r>
            <a:r>
              <a:rPr lang="en-US" altLang="zh-CN" dirty="0"/>
              <a:t>]</a:t>
            </a:r>
            <a:r>
              <a:rPr lang="zh-CN" altLang="en-US" dirty="0"/>
              <a:t>→</a:t>
            </a:r>
            <a:r>
              <a:rPr lang="en-US" altLang="zh-CN" dirty="0"/>
              <a:t>[</a:t>
            </a:r>
            <a:r>
              <a:rPr lang="zh-CN" altLang="en-US" dirty="0"/>
              <a:t>工作模式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A64E60-8B73-48FC-825B-AF42B400ECC7}"/>
              </a:ext>
            </a:extLst>
          </p:cNvPr>
          <p:cNvSpPr/>
          <p:nvPr/>
        </p:nvSpPr>
        <p:spPr>
          <a:xfrm>
            <a:off x="42863" y="25400"/>
            <a:ext cx="1785937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新建工程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3A98E9-30ED-4BDF-914A-0FC482D6C351}"/>
              </a:ext>
            </a:extLst>
          </p:cNvPr>
          <p:cNvSpPr/>
          <p:nvPr/>
        </p:nvSpPr>
        <p:spPr>
          <a:xfrm>
            <a:off x="1828800" y="25400"/>
            <a:ext cx="2209800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→连接基站设备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FAD196-EB4E-4E43-99A2-19995A82891A}"/>
              </a:ext>
            </a:extLst>
          </p:cNvPr>
          <p:cNvSpPr/>
          <p:nvPr/>
        </p:nvSpPr>
        <p:spPr>
          <a:xfrm>
            <a:off x="4038600" y="28575"/>
            <a:ext cx="25908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→设置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选择工作模式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986CEFF6-DA62-4E6E-80D7-E4D6FED6E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63" y="1553715"/>
            <a:ext cx="25717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F0E9D8-9A27-4AD7-A39B-85CA58F96ACA}"/>
              </a:ext>
            </a:extLst>
          </p:cNvPr>
          <p:cNvSpPr/>
          <p:nvPr/>
        </p:nvSpPr>
        <p:spPr>
          <a:xfrm>
            <a:off x="990600" y="2198208"/>
            <a:ext cx="740569" cy="925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5B61DB-DAEF-4511-9148-17E111F99CD7}"/>
              </a:ext>
            </a:extLst>
          </p:cNvPr>
          <p:cNvSpPr/>
          <p:nvPr/>
        </p:nvSpPr>
        <p:spPr>
          <a:xfrm>
            <a:off x="2794533" y="4998470"/>
            <a:ext cx="194002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54226A-1011-439D-AB26-7857BA559C59}"/>
              </a:ext>
            </a:extLst>
          </p:cNvPr>
          <p:cNvSpPr/>
          <p:nvPr/>
        </p:nvSpPr>
        <p:spPr>
          <a:xfrm>
            <a:off x="4222031" y="6256252"/>
            <a:ext cx="73097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D43B58-B2EC-4A0B-8CBC-068B37E8B98E}"/>
              </a:ext>
            </a:extLst>
          </p:cNvPr>
          <p:cNvSpPr txBox="1"/>
          <p:nvPr/>
        </p:nvSpPr>
        <p:spPr>
          <a:xfrm>
            <a:off x="5490165" y="3747479"/>
            <a:ext cx="36109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移动站测完后需要到已知点上做点校正，和当地的基准附合。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24114FE-5E05-4A07-A377-0270A0321704}"/>
              </a:ext>
            </a:extLst>
          </p:cNvPr>
          <p:cNvSpPr txBox="1"/>
          <p:nvPr/>
        </p:nvSpPr>
        <p:spPr>
          <a:xfrm>
            <a:off x="13555" y="6549341"/>
            <a:ext cx="4595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提示</a:t>
            </a:r>
            <a:r>
              <a:rPr lang="en-US" altLang="zh-CN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接受此模式</a:t>
            </a:r>
            <a:r>
              <a:rPr lang="zh-CN" altLang="zh-CN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成功！</a:t>
            </a:r>
            <a:r>
              <a:rPr lang="zh-CN" alt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断开接收机连接</a:t>
            </a:r>
            <a:r>
              <a:rPr lang="en-US" altLang="zh-CN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5F56E6-BECE-488C-941F-53A30DE1154B}"/>
              </a:ext>
            </a:extLst>
          </p:cNvPr>
          <p:cNvSpPr txBox="1"/>
          <p:nvPr/>
        </p:nvSpPr>
        <p:spPr>
          <a:xfrm>
            <a:off x="4953001" y="6580499"/>
            <a:ext cx="4595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观察基准站站差分数据灯是否闪烁</a:t>
            </a:r>
            <a:endParaRPr lang="zh-CN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06DF783-433F-49C4-BC7E-3B19C4A65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5057672"/>
            <a:ext cx="2571750" cy="144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6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id="{FCE25FFD-D6F3-48C3-BD2D-1C5B046FB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流动站设置与测量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4A6D970-CE49-482C-A6CA-453D2A7C1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701007"/>
              </p:ext>
            </p:extLst>
          </p:nvPr>
        </p:nvGraphicFramePr>
        <p:xfrm>
          <a:off x="457200" y="141763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圆角矩形 4">
            <a:extLst>
              <a:ext uri="{FF2B5EF4-FFF2-40B4-BE49-F238E27FC236}">
                <a16:creationId xmlns:a16="http://schemas.microsoft.com/office/drawing/2014/main" id="{06D6A442-FB8D-4B99-B81C-AFD3C4B7629E}"/>
              </a:ext>
            </a:extLst>
          </p:cNvPr>
          <p:cNvSpPr/>
          <p:nvPr/>
        </p:nvSpPr>
        <p:spPr>
          <a:xfrm>
            <a:off x="1524000" y="2819399"/>
            <a:ext cx="3048000" cy="20574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" name="Picture 1136">
            <a:extLst>
              <a:ext uri="{FF2B5EF4-FFF2-40B4-BE49-F238E27FC236}">
                <a16:creationId xmlns:a16="http://schemas.microsoft.com/office/drawing/2014/main" id="{8690C5EE-B2DB-42B8-85E7-FFE0BC41408C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962" b="96731" l="9804" r="89542">
                        <a14:foregroundMark x1="36601" y1="5962" x2="36601" y2="10769"/>
                        <a14:foregroundMark x1="71242" y1="74038" x2="79412" y2="74038"/>
                        <a14:foregroundMark x1="35294" y1="89423" x2="37255" y2="967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873" y="327502"/>
            <a:ext cx="1271905" cy="2339975"/>
          </a:xfrm>
          <a:prstGeom prst="rect">
            <a:avLst/>
          </a:prstGeom>
        </p:spPr>
      </p:pic>
      <p:pic>
        <p:nvPicPr>
          <p:cNvPr id="7" name="Picture 5269">
            <a:extLst>
              <a:ext uri="{FF2B5EF4-FFF2-40B4-BE49-F238E27FC236}">
                <a16:creationId xmlns:a16="http://schemas.microsoft.com/office/drawing/2014/main" id="{03CB0626-301A-414D-9EAF-58B4BFA7AD49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606665" y="255112"/>
            <a:ext cx="1537335" cy="2412365"/>
          </a:xfrm>
          <a:prstGeom prst="rect">
            <a:avLst/>
          </a:prstGeom>
        </p:spPr>
      </p:pic>
      <p:pic>
        <p:nvPicPr>
          <p:cNvPr id="8" name="Picture 5937">
            <a:extLst>
              <a:ext uri="{FF2B5EF4-FFF2-40B4-BE49-F238E27FC236}">
                <a16:creationId xmlns:a16="http://schemas.microsoft.com/office/drawing/2014/main" id="{A6254EDB-FF40-49E8-B747-B5C20EF4E89F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7620000" y="4448053"/>
            <a:ext cx="13716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>
            <a:extLst>
              <a:ext uri="{FF2B5EF4-FFF2-40B4-BE49-F238E27FC236}">
                <a16:creationId xmlns:a16="http://schemas.microsoft.com/office/drawing/2014/main" id="{02155490-AB1E-4A88-AAA6-9E7D7DD40A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BC7F99-C7D6-4D38-B9CE-E9C025D9800F}"/>
              </a:ext>
            </a:extLst>
          </p:cNvPr>
          <p:cNvSpPr/>
          <p:nvPr/>
        </p:nvSpPr>
        <p:spPr>
          <a:xfrm>
            <a:off x="26988" y="22225"/>
            <a:ext cx="1990725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连接流动站设备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810563-1E37-4E80-87E8-10910D091276}"/>
              </a:ext>
            </a:extLst>
          </p:cNvPr>
          <p:cNvSpPr/>
          <p:nvPr/>
        </p:nvSpPr>
        <p:spPr>
          <a:xfrm>
            <a:off x="2017713" y="25400"/>
            <a:ext cx="1792287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→选择工作模式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32F5C1-636E-4B74-A929-A50852AB46CE}"/>
              </a:ext>
            </a:extLst>
          </p:cNvPr>
          <p:cNvSpPr/>
          <p:nvPr/>
        </p:nvSpPr>
        <p:spPr>
          <a:xfrm>
            <a:off x="3810000" y="31750"/>
            <a:ext cx="2362200" cy="3683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→自启动流动站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69031C59-E0B7-4278-AF1D-7D3974AFC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5083" y="1417002"/>
            <a:ext cx="6121717" cy="619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/>
              <a:t>[</a:t>
            </a:r>
            <a:r>
              <a:rPr lang="zh-CN" altLang="en-US" kern="0"/>
              <a:t>配置</a:t>
            </a:r>
            <a:r>
              <a:rPr lang="en-US" altLang="zh-CN" kern="0"/>
              <a:t>]</a:t>
            </a:r>
            <a:r>
              <a:rPr lang="zh-CN" altLang="en-US" kern="0"/>
              <a:t>→</a:t>
            </a:r>
            <a:r>
              <a:rPr lang="en-US" altLang="zh-CN" kern="0"/>
              <a:t>[</a:t>
            </a:r>
            <a:r>
              <a:rPr lang="zh-CN" altLang="en-US" kern="0"/>
              <a:t>连接</a:t>
            </a:r>
            <a:r>
              <a:rPr lang="en-US" altLang="zh-CN" kern="0"/>
              <a:t>]</a:t>
            </a:r>
            <a:endParaRPr lang="zh-CN" altLang="en-US" kern="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AEEFC6-DC09-46BE-A470-5B8259CF10A1}"/>
              </a:ext>
            </a:extLst>
          </p:cNvPr>
          <p:cNvSpPr txBox="1"/>
          <p:nvPr/>
        </p:nvSpPr>
        <p:spPr>
          <a:xfrm>
            <a:off x="5269520" y="4382691"/>
            <a:ext cx="3722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蓝牙连接：蓝牙图标→管理蓝牙→搜索设备→选择对应的接收机</a:t>
            </a:r>
            <a:r>
              <a:rPr lang="en-US" altLang="zh-CN" sz="2000" dirty="0"/>
              <a:t>SN</a:t>
            </a:r>
            <a:r>
              <a:rPr lang="zh-CN" altLang="en-US" sz="2000" dirty="0"/>
              <a:t>号的蓝牙→配对</a:t>
            </a:r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18" name="内容占位符 16">
            <a:extLst>
              <a:ext uri="{FF2B5EF4-FFF2-40B4-BE49-F238E27FC236}">
                <a16:creationId xmlns:a16="http://schemas.microsoft.com/office/drawing/2014/main" id="{0536D006-7F74-415A-8C74-DC935299E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63" y="1553715"/>
            <a:ext cx="25717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14377B7-7430-43A3-A06C-BA800D059C49}"/>
              </a:ext>
            </a:extLst>
          </p:cNvPr>
          <p:cNvSpPr/>
          <p:nvPr/>
        </p:nvSpPr>
        <p:spPr>
          <a:xfrm>
            <a:off x="173831" y="2198208"/>
            <a:ext cx="740569" cy="925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6457AB8-146A-4D76-A10C-945967A62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81" y="2024344"/>
            <a:ext cx="2571750" cy="4572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FFED46E-BAA1-4945-85FC-A9882FDD6CD1}"/>
              </a:ext>
            </a:extLst>
          </p:cNvPr>
          <p:cNvSpPr/>
          <p:nvPr/>
        </p:nvSpPr>
        <p:spPr>
          <a:xfrm>
            <a:off x="3068588" y="3348836"/>
            <a:ext cx="194002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8D9699-62AD-4409-B3D9-6AEB8CF3793C}"/>
              </a:ext>
            </a:extLst>
          </p:cNvPr>
          <p:cNvSpPr/>
          <p:nvPr/>
        </p:nvSpPr>
        <p:spPr>
          <a:xfrm>
            <a:off x="3068588" y="3757830"/>
            <a:ext cx="194002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B68F20-01A4-4094-80DE-FF5E6C94BAF3}"/>
              </a:ext>
            </a:extLst>
          </p:cNvPr>
          <p:cNvSpPr/>
          <p:nvPr/>
        </p:nvSpPr>
        <p:spPr>
          <a:xfrm>
            <a:off x="3068588" y="4088989"/>
            <a:ext cx="194002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D62E8A6-2776-4951-AEE6-A384DA666835}"/>
              </a:ext>
            </a:extLst>
          </p:cNvPr>
          <p:cNvSpPr/>
          <p:nvPr/>
        </p:nvSpPr>
        <p:spPr>
          <a:xfrm>
            <a:off x="3039280" y="4786765"/>
            <a:ext cx="221852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D953217-3144-4009-BDF8-704053B90D8C}"/>
              </a:ext>
            </a:extLst>
          </p:cNvPr>
          <p:cNvSpPr/>
          <p:nvPr/>
        </p:nvSpPr>
        <p:spPr>
          <a:xfrm>
            <a:off x="4990714" y="4437877"/>
            <a:ext cx="26708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176773A-F635-4B3A-A8BC-A52358F6A2D2}"/>
              </a:ext>
            </a:extLst>
          </p:cNvPr>
          <p:cNvSpPr/>
          <p:nvPr/>
        </p:nvSpPr>
        <p:spPr>
          <a:xfrm>
            <a:off x="4038600" y="6270588"/>
            <a:ext cx="1278731" cy="31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F67705E-E8AA-4D2E-AFCE-D41D2C33A4A6}"/>
              </a:ext>
            </a:extLst>
          </p:cNvPr>
          <p:cNvGrpSpPr/>
          <p:nvPr/>
        </p:nvGrpSpPr>
        <p:grpSpPr>
          <a:xfrm>
            <a:off x="6601430" y="1035188"/>
            <a:ext cx="1858804" cy="3275156"/>
            <a:chOff x="6801362" y="1023626"/>
            <a:chExt cx="1858804" cy="3275156"/>
          </a:xfrm>
        </p:grpSpPr>
        <p:pic>
          <p:nvPicPr>
            <p:cNvPr id="28" name="image26.png">
              <a:extLst>
                <a:ext uri="{FF2B5EF4-FFF2-40B4-BE49-F238E27FC236}">
                  <a16:creationId xmlns:a16="http://schemas.microsoft.com/office/drawing/2014/main" id="{C7FA0B6E-1190-41D7-8451-8C57077F11D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1362" y="1023626"/>
              <a:ext cx="1858804" cy="3275156"/>
            </a:xfrm>
            <a:prstGeom prst="rect">
              <a:avLst/>
            </a:prstGeom>
          </p:spPr>
        </p:pic>
        <p:sp>
          <p:nvSpPr>
            <p:cNvPr id="29" name="闪电形 28">
              <a:extLst>
                <a:ext uri="{FF2B5EF4-FFF2-40B4-BE49-F238E27FC236}">
                  <a16:creationId xmlns:a16="http://schemas.microsoft.com/office/drawing/2014/main" id="{400B14EC-7168-4E57-AAB9-EE35DCE5CEAE}"/>
                </a:ext>
              </a:extLst>
            </p:cNvPr>
            <p:cNvSpPr/>
            <p:nvPr/>
          </p:nvSpPr>
          <p:spPr>
            <a:xfrm rot="10601154">
              <a:off x="7757398" y="1858983"/>
              <a:ext cx="243602" cy="833468"/>
            </a:xfrm>
            <a:prstGeom prst="lightningBolt">
              <a:avLst/>
            </a:prstGeom>
            <a:noFill/>
            <a:ln>
              <a:solidFill>
                <a:schemeClr val="accent6"/>
              </a:solidFill>
              <a:prstDash val="sys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>
            <a:extLst>
              <a:ext uri="{FF2B5EF4-FFF2-40B4-BE49-F238E27FC236}">
                <a16:creationId xmlns:a16="http://schemas.microsoft.com/office/drawing/2014/main" id="{02155490-AB1E-4A88-AAA6-9E7D7DD40A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BC7F99-C7D6-4D38-B9CE-E9C025D9800F}"/>
              </a:ext>
            </a:extLst>
          </p:cNvPr>
          <p:cNvSpPr/>
          <p:nvPr/>
        </p:nvSpPr>
        <p:spPr>
          <a:xfrm>
            <a:off x="26988" y="22225"/>
            <a:ext cx="1990725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连接流动站设备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810563-1E37-4E80-87E8-10910D091276}"/>
              </a:ext>
            </a:extLst>
          </p:cNvPr>
          <p:cNvSpPr/>
          <p:nvPr/>
        </p:nvSpPr>
        <p:spPr>
          <a:xfrm>
            <a:off x="2017713" y="25400"/>
            <a:ext cx="1792287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→选择工作模式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32F5C1-636E-4B74-A929-A50852AB46CE}"/>
              </a:ext>
            </a:extLst>
          </p:cNvPr>
          <p:cNvSpPr/>
          <p:nvPr/>
        </p:nvSpPr>
        <p:spPr>
          <a:xfrm>
            <a:off x="3810000" y="31750"/>
            <a:ext cx="2362200" cy="3683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→自启动流动站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69031C59-E0B7-4278-AF1D-7D3974AFC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5083" y="1417002"/>
            <a:ext cx="6121717" cy="619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[</a:t>
            </a:r>
            <a:r>
              <a:rPr lang="zh-CN" altLang="en-US" kern="0" dirty="0"/>
              <a:t>配置</a:t>
            </a:r>
            <a:r>
              <a:rPr lang="en-US" altLang="zh-CN" kern="0" dirty="0"/>
              <a:t>]</a:t>
            </a:r>
            <a:r>
              <a:rPr lang="zh-CN" altLang="en-US" kern="0" dirty="0"/>
              <a:t>→</a:t>
            </a:r>
            <a:r>
              <a:rPr lang="en-US" altLang="zh-CN" kern="0" dirty="0"/>
              <a:t>[</a:t>
            </a:r>
            <a:r>
              <a:rPr lang="zh-CN" altLang="en-US" kern="0" dirty="0"/>
              <a:t>工作模式</a:t>
            </a:r>
            <a:r>
              <a:rPr lang="en-US" altLang="zh-CN" kern="0" dirty="0"/>
              <a:t>]</a:t>
            </a:r>
            <a:endParaRPr lang="zh-CN" altLang="en-US" kern="0" dirty="0"/>
          </a:p>
        </p:txBody>
      </p:sp>
      <p:pic>
        <p:nvPicPr>
          <p:cNvPr id="18" name="内容占位符 16">
            <a:extLst>
              <a:ext uri="{FF2B5EF4-FFF2-40B4-BE49-F238E27FC236}">
                <a16:creationId xmlns:a16="http://schemas.microsoft.com/office/drawing/2014/main" id="{0536D006-7F74-415A-8C74-DC935299E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63" y="1553715"/>
            <a:ext cx="25717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14377B7-7430-43A3-A06C-BA800D059C49}"/>
              </a:ext>
            </a:extLst>
          </p:cNvPr>
          <p:cNvSpPr/>
          <p:nvPr/>
        </p:nvSpPr>
        <p:spPr>
          <a:xfrm>
            <a:off x="990600" y="2198208"/>
            <a:ext cx="740569" cy="925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EFD48E-4DD0-4C0F-A836-69FF2396A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956" y="2011362"/>
            <a:ext cx="2571750" cy="457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D996F5A-5C58-43E2-84EB-9FDFC5C4A77B}"/>
              </a:ext>
            </a:extLst>
          </p:cNvPr>
          <p:cNvSpPr/>
          <p:nvPr/>
        </p:nvSpPr>
        <p:spPr>
          <a:xfrm>
            <a:off x="3078956" y="2819400"/>
            <a:ext cx="2571750" cy="359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EEB8F1-715E-497F-97FA-1DCEA3D3BB9E}"/>
              </a:ext>
            </a:extLst>
          </p:cNvPr>
          <p:cNvSpPr/>
          <p:nvPr/>
        </p:nvSpPr>
        <p:spPr>
          <a:xfrm>
            <a:off x="4572000" y="6248400"/>
            <a:ext cx="685800" cy="334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D73F62-C9A5-4348-B312-386A9B50B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118" y="2106998"/>
            <a:ext cx="1379340" cy="754445"/>
          </a:xfrm>
          <a:prstGeom prst="rect">
            <a:avLst/>
          </a:prstGeom>
        </p:spPr>
      </p:pic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D72D34BB-CD10-4870-B425-9B781F39C3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627328"/>
              </p:ext>
            </p:extLst>
          </p:nvPr>
        </p:nvGraphicFramePr>
        <p:xfrm>
          <a:off x="5892344" y="3907938"/>
          <a:ext cx="2935934" cy="2583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897E4DF-8209-4165-B658-4803EA4E4E84}"/>
              </a:ext>
            </a:extLst>
          </p:cNvPr>
          <p:cNvSpPr txBox="1"/>
          <p:nvPr/>
        </p:nvSpPr>
        <p:spPr>
          <a:xfrm>
            <a:off x="5709443" y="2967335"/>
            <a:ext cx="3313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宋体" panose="02010600030101010101" pitchFamily="2" charset="-122"/>
              </a:rPr>
              <a:t>移动站差分数据灯一秒闪烁一次，定位状态显示为“固定”后开始测量</a:t>
            </a:r>
            <a:endParaRPr lang="zh-CN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" name="中绘I60移动站指示灯">
            <a:hlinkClick r:id="" action="ppaction://media"/>
            <a:extLst>
              <a:ext uri="{FF2B5EF4-FFF2-40B4-BE49-F238E27FC236}">
                <a16:creationId xmlns:a16="http://schemas.microsoft.com/office/drawing/2014/main" id="{1608E0D7-7B1E-49A6-90FB-932712D3F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t="27980" b="38648"/>
          <a:stretch/>
        </p:blipFill>
        <p:spPr>
          <a:xfrm>
            <a:off x="6402679" y="479263"/>
            <a:ext cx="2698458" cy="16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1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B0F81884-5910-4408-AB09-5C70D44E1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图形作业（测图）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39F825EC-E36E-4D8E-9CDB-4889A40B3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2545854" cy="4525963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CE8036-6F6E-408D-8240-39C14DF0B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63" y="1752600"/>
            <a:ext cx="2571750" cy="4572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E8710E-CBAA-4EB6-B291-50927B602566}"/>
              </a:ext>
            </a:extLst>
          </p:cNvPr>
          <p:cNvSpPr txBox="1"/>
          <p:nvPr/>
        </p:nvSpPr>
        <p:spPr>
          <a:xfrm>
            <a:off x="3460686" y="1905000"/>
            <a:ext cx="2375462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可带底图作业，测量的点线面实时以设置的样式显示在界面中。</a:t>
            </a:r>
            <a:br>
              <a:rPr lang="zh-CN" altLang="en-US" sz="2000" dirty="0"/>
            </a:br>
            <a:endParaRPr lang="zh-CN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440FEA60-EFFB-4E64-AD09-1EC7930B0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点测量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B943CE20-4074-4B6F-91E0-AAF43DFC4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62C5A-4A63-4B21-A023-8E914D6C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数据导出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175A5-6EA6-45BA-94D5-10AF200D0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420" y="1600200"/>
            <a:ext cx="5707380" cy="4525963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项目</a:t>
            </a:r>
            <a:r>
              <a:rPr lang="en-US" altLang="zh-CN" dirty="0"/>
              <a:t>]</a:t>
            </a:r>
            <a:r>
              <a:rPr lang="zh-CN" altLang="en-US" dirty="0"/>
              <a:t>→</a:t>
            </a:r>
            <a:r>
              <a:rPr lang="en-US" altLang="zh-CN" dirty="0"/>
              <a:t>[</a:t>
            </a:r>
            <a:r>
              <a:rPr lang="zh-CN" altLang="en-US" dirty="0"/>
              <a:t>导出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5" name="Picture 1246">
            <a:extLst>
              <a:ext uri="{FF2B5EF4-FFF2-40B4-BE49-F238E27FC236}">
                <a16:creationId xmlns:a16="http://schemas.microsoft.com/office/drawing/2014/main" id="{DC85A9B5-654E-4490-ABCC-FEF3C06806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51501"/>
            <a:ext cx="2522220" cy="4023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92F4A6-9CCB-41A0-96DA-DAAE95A49AFC}"/>
              </a:ext>
            </a:extLst>
          </p:cNvPr>
          <p:cNvSpPr/>
          <p:nvPr/>
        </p:nvSpPr>
        <p:spPr>
          <a:xfrm>
            <a:off x="609600" y="3113720"/>
            <a:ext cx="7620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304A8F-8150-4376-A603-12552DAA2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36440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48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9CDA5FC-47A7-4418-BA86-2AB3C9AE98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3338"/>
            <a:ext cx="1524000" cy="2481262"/>
          </a:xfrm>
        </p:spPr>
        <p:txBody>
          <a:bodyPr/>
          <a:lstStyle/>
          <a:p>
            <a:pPr eaLnBrk="1" hangingPunct="1"/>
            <a:r>
              <a:rPr lang="zh-CN" altLang="en-US"/>
              <a:t>测量任务分配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135978B-E447-4B51-A20E-A3542F4ADE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76200" y="2514600"/>
            <a:ext cx="2068513" cy="4525963"/>
          </a:xfrm>
        </p:spPr>
        <p:txBody>
          <a:bodyPr/>
          <a:lstStyle/>
          <a:p>
            <a:pPr eaLnBrk="1" hangingPunct="1"/>
            <a:r>
              <a:rPr lang="zh-CN" altLang="en-US" sz="2800"/>
              <a:t>道路</a:t>
            </a:r>
            <a:endParaRPr lang="en-US" altLang="zh-CN" sz="2800"/>
          </a:p>
          <a:p>
            <a:pPr eaLnBrk="1" hangingPunct="1"/>
            <a:r>
              <a:rPr lang="zh-CN" altLang="en-US" sz="2800"/>
              <a:t>草地</a:t>
            </a:r>
            <a:endParaRPr lang="en-US" altLang="zh-CN" sz="2800"/>
          </a:p>
          <a:p>
            <a:pPr eaLnBrk="1" hangingPunct="1"/>
            <a:r>
              <a:rPr lang="zh-CN" altLang="en-US" sz="2800"/>
              <a:t>建筑物</a:t>
            </a:r>
            <a:endParaRPr lang="en-US" altLang="zh-CN" sz="2800"/>
          </a:p>
          <a:p>
            <a:pPr marL="457200" lvl="1" indent="0" eaLnBrk="1" hangingPunct="1">
              <a:buFontTx/>
              <a:buNone/>
            </a:pPr>
            <a:r>
              <a:rPr lang="zh-CN" altLang="en-US"/>
              <a:t>含运动场</a:t>
            </a:r>
            <a:endParaRPr lang="en-US" altLang="zh-CN"/>
          </a:p>
          <a:p>
            <a:pPr eaLnBrk="1" hangingPunct="1"/>
            <a:r>
              <a:rPr lang="zh-CN" altLang="en-US" sz="2800"/>
              <a:t>路灯</a:t>
            </a:r>
            <a:endParaRPr lang="en-US" altLang="zh-CN" sz="2800"/>
          </a:p>
          <a:p>
            <a:pPr eaLnBrk="1" hangingPunct="1"/>
            <a:r>
              <a:rPr lang="zh-CN" altLang="en-US" sz="2800"/>
              <a:t>图根控制点</a:t>
            </a:r>
            <a:endParaRPr lang="zh-CN" altLang="zh-CN" sz="2800"/>
          </a:p>
        </p:txBody>
      </p:sp>
      <p:pic>
        <p:nvPicPr>
          <p:cNvPr id="17412" name="图片 1">
            <a:extLst>
              <a:ext uri="{FF2B5EF4-FFF2-40B4-BE49-F238E27FC236}">
                <a16:creationId xmlns:a16="http://schemas.microsoft.com/office/drawing/2014/main" id="{D56E8608-2FAB-49D9-88C2-559C3E49F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242888"/>
            <a:ext cx="7227887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CB0B156-E9A6-4F9D-8072-84BEEEAF21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</a:t>
            </a:r>
            <a:r>
              <a:rPr lang="zh-CN" altLang="en-US"/>
              <a:t>实习介绍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D45526D-D7C2-4C6C-8DCE-FB980846F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目的</a:t>
            </a:r>
          </a:p>
          <a:p>
            <a:pPr lvl="1" eaLnBrk="1" hangingPunct="1"/>
            <a:r>
              <a:rPr lang="en-US" altLang="zh-CN" dirty="0"/>
              <a:t>1</a:t>
            </a:r>
            <a:r>
              <a:rPr lang="zh-CN" altLang="en-US" dirty="0"/>
              <a:t>）熟悉测地型</a:t>
            </a:r>
            <a:r>
              <a:rPr lang="en-US" altLang="zh-CN" dirty="0"/>
              <a:t>GNSS</a:t>
            </a:r>
            <a:r>
              <a:rPr lang="zh-CN" altLang="en-US" dirty="0"/>
              <a:t>接收机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2</a:t>
            </a:r>
            <a:r>
              <a:rPr lang="zh-CN" altLang="en-US" dirty="0"/>
              <a:t>）掌握</a:t>
            </a:r>
            <a:r>
              <a:rPr lang="en-US" altLang="zh-CN" dirty="0"/>
              <a:t>GNSS</a:t>
            </a:r>
            <a:r>
              <a:rPr lang="zh-CN" altLang="en-US" dirty="0"/>
              <a:t> </a:t>
            </a:r>
            <a:r>
              <a:rPr lang="en-US" altLang="zh-CN" dirty="0"/>
              <a:t>RTK</a:t>
            </a:r>
            <a:r>
              <a:rPr lang="zh-CN" altLang="en-US" dirty="0"/>
              <a:t>（内置电台 </a:t>
            </a:r>
            <a:r>
              <a:rPr lang="en-US" altLang="zh-CN" dirty="0"/>
              <a:t>1+N </a:t>
            </a:r>
            <a:r>
              <a:rPr lang="zh-CN" altLang="en-US" dirty="0"/>
              <a:t>模式）测量方法进行点与地物测量的外业操作过程、数据导出。 </a:t>
            </a:r>
          </a:p>
          <a:p>
            <a:pPr eaLnBrk="1" hangingPunct="1"/>
            <a:r>
              <a:rPr lang="zh-CN" altLang="en-US" dirty="0"/>
              <a:t>仪器及用具</a:t>
            </a:r>
          </a:p>
          <a:p>
            <a:pPr lvl="1" eaLnBrk="1" hangingPunct="1"/>
            <a:r>
              <a:rPr lang="zh-CN" altLang="en-US" dirty="0"/>
              <a:t>借“中绘</a:t>
            </a:r>
            <a:r>
              <a:rPr lang="en-US" altLang="zh-CN" dirty="0"/>
              <a:t>i60</a:t>
            </a:r>
            <a:r>
              <a:rPr lang="zh-CN" altLang="en-US" dirty="0"/>
              <a:t>”接收机</a:t>
            </a:r>
            <a:r>
              <a:rPr lang="fr-FR" altLang="zh-CN" dirty="0"/>
              <a:t>5</a:t>
            </a:r>
            <a:r>
              <a:rPr lang="zh-CN" altLang="fr-FR" dirty="0"/>
              <a:t>台</a:t>
            </a:r>
            <a:r>
              <a:rPr lang="zh-CN" altLang="en-US" dirty="0"/>
              <a:t>套（含</a:t>
            </a:r>
            <a:r>
              <a:rPr lang="zh-CN" altLang="fr-FR" dirty="0"/>
              <a:t>三脚架</a:t>
            </a:r>
            <a:r>
              <a:rPr lang="zh-CN" altLang="en-US" dirty="0"/>
              <a:t>、基座连接器及其连接杆、测高尺）</a:t>
            </a:r>
            <a:r>
              <a:rPr lang="zh-CN" altLang="fr-FR" dirty="0"/>
              <a:t>。 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A0CA11A7-829E-443A-B52F-6651D2C65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野外操作帮助获取</a:t>
            </a:r>
          </a:p>
        </p:txBody>
      </p:sp>
      <p:sp>
        <p:nvSpPr>
          <p:cNvPr id="18435" name="矩形 1">
            <a:extLst>
              <a:ext uri="{FF2B5EF4-FFF2-40B4-BE49-F238E27FC236}">
                <a16:creationId xmlns:a16="http://schemas.microsoft.com/office/drawing/2014/main" id="{D1A3753E-0AFD-4C00-BD6F-CC501ECB7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819400"/>
            <a:ext cx="830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发送“</a:t>
            </a:r>
            <a:r>
              <a:rPr lang="en-US" altLang="zh-CN" sz="2400" b="1" dirty="0">
                <a:ea typeface="宋体" panose="02010600030101010101" pitchFamily="2" charset="-122"/>
              </a:rPr>
              <a:t>I60RTK</a:t>
            </a:r>
            <a:r>
              <a:rPr lang="zh-CN" altLang="en-US" sz="2400" b="1" dirty="0">
                <a:ea typeface="宋体" panose="02010600030101010101" pitchFamily="2" charset="-122"/>
              </a:rPr>
              <a:t>测量</a:t>
            </a:r>
            <a:r>
              <a:rPr lang="en-US" altLang="zh-CN" sz="2400" b="1" dirty="0">
                <a:ea typeface="宋体" panose="02010600030101010101" pitchFamily="2" charset="-122"/>
              </a:rPr>
              <a:t>PPT</a:t>
            </a:r>
            <a:r>
              <a:rPr lang="zh-CN" altLang="en-US" sz="2400" dirty="0">
                <a:ea typeface="宋体" panose="02010600030101010101" pitchFamily="2" charset="-122"/>
              </a:rPr>
              <a:t>”到</a:t>
            </a:r>
            <a:r>
              <a:rPr lang="en-US" altLang="zh-CN" sz="2400" dirty="0" err="1">
                <a:ea typeface="宋体" panose="02010600030101010101" pitchFamily="2" charset="-122"/>
              </a:rPr>
              <a:t>putongceliangxue</a:t>
            </a:r>
            <a:r>
              <a:rPr lang="zh-CN" altLang="en-US" sz="2400" dirty="0">
                <a:ea typeface="宋体" panose="02010600030101010101" pitchFamily="2" charset="-122"/>
              </a:rPr>
              <a:t>微信获取</a:t>
            </a:r>
            <a:r>
              <a:rPr lang="en-US" altLang="zh-CN" sz="2400" dirty="0">
                <a:ea typeface="宋体" panose="02010600030101010101" pitchFamily="2" charset="-122"/>
              </a:rPr>
              <a:t>PPT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18436" name="矩形 1">
            <a:extLst>
              <a:ext uri="{FF2B5EF4-FFF2-40B4-BE49-F238E27FC236}">
                <a16:creationId xmlns:a16="http://schemas.microsoft.com/office/drawing/2014/main" id="{FC6BCC35-9F6B-4A90-BA38-7C29D874A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038600"/>
            <a:ext cx="85201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宋体" panose="02010600030101010101" pitchFamily="2" charset="-122"/>
              </a:rPr>
              <a:t>发送“</a:t>
            </a:r>
            <a:r>
              <a:rPr lang="en-US" altLang="zh-CN" sz="2400" b="1">
                <a:ea typeface="宋体" panose="02010600030101010101" pitchFamily="2" charset="-122"/>
              </a:rPr>
              <a:t>RTK</a:t>
            </a:r>
            <a:r>
              <a:rPr lang="zh-CN" altLang="en-US" sz="2400" b="1">
                <a:ea typeface="宋体" panose="02010600030101010101" pitchFamily="2" charset="-122"/>
              </a:rPr>
              <a:t>测量任务</a:t>
            </a:r>
            <a:r>
              <a:rPr lang="zh-CN" altLang="en-US" sz="2400">
                <a:ea typeface="宋体" panose="02010600030101010101" pitchFamily="2" charset="-122"/>
              </a:rPr>
              <a:t>”到</a:t>
            </a:r>
            <a:r>
              <a:rPr lang="en-US" altLang="zh-CN" sz="2400">
                <a:ea typeface="宋体" panose="02010600030101010101" pitchFamily="2" charset="-122"/>
              </a:rPr>
              <a:t>putongceliangxue</a:t>
            </a:r>
            <a:r>
              <a:rPr lang="zh-CN" altLang="en-US" sz="2400">
                <a:ea typeface="宋体" panose="02010600030101010101" pitchFamily="2" charset="-122"/>
              </a:rPr>
              <a:t>微信获取各组范围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AE7025-6A48-4396-B06F-A50FF93C8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992" y="2060575"/>
            <a:ext cx="8305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点击测地通软件右上角的帮助图标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426EDD-7695-444A-A767-874E2E4C5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191693"/>
            <a:ext cx="198137" cy="1981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2E2A8625-5CD4-45C8-AD2F-0D0F1CD1E7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dirty="0"/>
              <a:t>中绘</a:t>
            </a:r>
            <a:r>
              <a:rPr lang="en-US" altLang="zh-CN" dirty="0"/>
              <a:t>I60 GNSS</a:t>
            </a:r>
            <a:r>
              <a:rPr lang="zh-CN" altLang="en-US" dirty="0"/>
              <a:t>设备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ECDE707-9FE3-44F3-B5FB-E41F87290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00" b="99333" l="10000" r="90000">
                        <a14:foregroundMark x1="27750" y1="13333" x2="56250" y2="10000"/>
                        <a14:foregroundMark x1="57500" y1="8667" x2="72250" y2="14333"/>
                        <a14:foregroundMark x1="72000" y1="10000" x2="75250" y2="13667"/>
                        <a14:foregroundMark x1="20000" y1="12667" x2="29000" y2="11333"/>
                        <a14:foregroundMark x1="18000" y1="14000" x2="29000" y2="8000"/>
                        <a14:foregroundMark x1="64500" y1="7333" x2="77500" y2="15000"/>
                        <a14:foregroundMark x1="45750" y1="53667" x2="47250" y2="80333"/>
                        <a14:foregroundMark x1="46250" y1="91000" x2="46750" y2="99333"/>
                        <a14:foregroundMark x1="49750" y1="53667" x2="49750" y2="8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3048000" cy="2286000"/>
          </a:xfr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717D7FA-8121-426F-A555-C3BA2DFF4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11" b="96849" l="5791" r="95323">
                        <a14:foregroundMark x1="32071" y1="5672" x2="23831" y2="92647"/>
                        <a14:foregroundMark x1="81960" y1="7143" x2="76615" y2="93067"/>
                        <a14:foregroundMark x1="60802" y1="5252" x2="59243" y2="55042"/>
                        <a14:foregroundMark x1="61915" y1="25420" x2="76837" y2="47269"/>
                        <a14:foregroundMark x1="72829" y1="48109" x2="71047" y2="58403"/>
                        <a14:foregroundMark x1="75056" y1="20378" x2="77506" y2="33824"/>
                        <a14:foregroundMark x1="11136" y1="4202" x2="7572" y2="17227"/>
                        <a14:foregroundMark x1="7572" y1="17227" x2="9131" y2="26681"/>
                        <a14:foregroundMark x1="13808" y1="3782" x2="43430" y2="4412"/>
                        <a14:foregroundMark x1="43430" y1="4412" x2="43653" y2="51891"/>
                        <a14:foregroundMark x1="40980" y1="4412" x2="18486" y2="2311"/>
                        <a14:foregroundMark x1="11581" y1="3571" x2="6682" y2="30462"/>
                        <a14:foregroundMark x1="6682" y1="30462" x2="6236" y2="47899"/>
                        <a14:foregroundMark x1="6013" y1="14916" x2="13363" y2="3782"/>
                        <a14:foregroundMark x1="6682" y1="11555" x2="9800" y2="3571"/>
                        <a14:foregroundMark x1="11581" y1="3151" x2="41203" y2="3782"/>
                        <a14:foregroundMark x1="28062" y1="2311" x2="39198" y2="3151"/>
                        <a14:foregroundMark x1="15367" y1="50840" x2="18040" y2="52521"/>
                        <a14:foregroundMark x1="6459" y1="48739" x2="7795" y2="89496"/>
                        <a14:foregroundMark x1="7795" y1="89496" x2="21158" y2="96008"/>
                        <a14:foregroundMark x1="21158" y1="96008" x2="35189" y2="96849"/>
                        <a14:foregroundMark x1="35189" y1="96849" x2="43207" y2="85924"/>
                        <a14:foregroundMark x1="43207" y1="85924" x2="43430" y2="85504"/>
                        <a14:foregroundMark x1="7795" y1="91176" x2="17595" y2="96429"/>
                        <a14:foregroundMark x1="44321" y1="51891" x2="41648" y2="85714"/>
                        <a14:foregroundMark x1="57238" y1="30042" x2="56793" y2="58613"/>
                        <a14:foregroundMark x1="69265" y1="51050" x2="82628" y2="50420"/>
                        <a14:foregroundMark x1="65479" y1="69118" x2="68151" y2="73739"/>
                        <a14:foregroundMark x1="57016" y1="58613" x2="58352" y2="85294"/>
                        <a14:foregroundMark x1="58352" y1="85294" x2="67929" y2="95378"/>
                        <a14:foregroundMark x1="67929" y1="95378" x2="83742" y2="95378"/>
                        <a14:foregroundMark x1="83742" y1="95378" x2="90200" y2="94538"/>
                        <a14:foregroundMark x1="57906" y1="86134" x2="65479" y2="96429"/>
                        <a14:foregroundMark x1="59243" y1="92437" x2="63029" y2="95798"/>
                        <a14:foregroundMark x1="90423" y1="95588" x2="93318" y2="86765"/>
                        <a14:foregroundMark x1="92650" y1="86765" x2="95323" y2="45168"/>
                        <a14:foregroundMark x1="94655" y1="45168" x2="95323" y2="23739"/>
                        <a14:foregroundMark x1="94655" y1="22899" x2="93318" y2="7143"/>
                        <a14:foregroundMark x1="94655" y1="10504" x2="82183" y2="3361"/>
                        <a14:foregroundMark x1="82183" y1="3361" x2="67038" y2="2941"/>
                        <a14:foregroundMark x1="67038" y1="2941" x2="56347" y2="11345"/>
                        <a14:foregroundMark x1="56347" y1="11345" x2="56793" y2="32143"/>
                        <a14:foregroundMark x1="56347" y1="7983" x2="61693" y2="3361"/>
                        <a14:foregroundMark x1="80401" y1="2521" x2="93764" y2="6303"/>
                        <a14:foregroundMark x1="93764" y1="6303" x2="94878" y2="8824"/>
                        <a14:foregroundMark x1="93318" y1="4832" x2="87305" y2="3782"/>
                        <a14:foregroundMark x1="65924" y1="65336" x2="65924" y2="68277"/>
                        <a14:foregroundMark x1="18708" y1="36345" x2="17372" y2="52521"/>
                        <a14:foregroundMark x1="15590" y1="19328" x2="18486" y2="20798"/>
                        <a14:foregroundMark x1="23608" y1="19958" x2="29621" y2="21429"/>
                        <a14:foregroundMark x1="33630" y1="19748" x2="36526" y2="22689"/>
                        <a14:foregroundMark x1="35635" y1="27311" x2="35189" y2="30672"/>
                        <a14:foregroundMark x1="34744" y1="35294" x2="34298" y2="39076"/>
                        <a14:foregroundMark x1="34744" y1="42437" x2="34744" y2="44328"/>
                        <a14:foregroundMark x1="25167" y1="42647" x2="25390" y2="44958"/>
                        <a14:foregroundMark x1="26503" y1="34454" x2="24944" y2="37395"/>
                        <a14:foregroundMark x1="26503" y1="26681" x2="26058" y2="30462"/>
                        <a14:foregroundMark x1="17595" y1="26891" x2="17372" y2="29412"/>
                        <a14:foregroundMark x1="17149" y1="34454" x2="16704" y2="38025"/>
                        <a14:foregroundMark x1="16704" y1="64916" x2="15590" y2="67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1000" y="2057400"/>
            <a:ext cx="3421677" cy="362743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1923B3D-53C1-4148-A68E-B16EF4320626}"/>
              </a:ext>
            </a:extLst>
          </p:cNvPr>
          <p:cNvSpPr txBox="1"/>
          <p:nvPr/>
        </p:nvSpPr>
        <p:spPr>
          <a:xfrm>
            <a:off x="1066800" y="5029200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I60 GNSS </a:t>
            </a:r>
            <a:r>
              <a:rPr lang="zh-CN" altLang="en-US" dirty="0"/>
              <a:t>主机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F0C5189-97C4-4FD6-891C-B2B569932B3C}"/>
              </a:ext>
            </a:extLst>
          </p:cNvPr>
          <p:cNvSpPr txBox="1"/>
          <p:nvPr/>
        </p:nvSpPr>
        <p:spPr>
          <a:xfrm>
            <a:off x="4572000" y="5715000"/>
            <a:ext cx="297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装有测地通</a:t>
            </a:r>
            <a:r>
              <a:rPr lang="en-US" altLang="zh-CN" dirty="0"/>
              <a:t>Landstar7.3</a:t>
            </a:r>
            <a:r>
              <a:rPr lang="zh-CN" altLang="en-US" dirty="0"/>
              <a:t>软件的手簿</a:t>
            </a:r>
            <a:r>
              <a:rPr lang="en-US" altLang="zh-CN" dirty="0"/>
              <a:t>HCE3000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E37CB866-E236-4071-88EF-E96D47D78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中绘 </a:t>
            </a:r>
            <a:r>
              <a:rPr lang="en-US" altLang="zh-CN" dirty="0"/>
              <a:t>I60 GNSS</a:t>
            </a:r>
            <a:r>
              <a:rPr lang="zh-CN" altLang="en-US" dirty="0"/>
              <a:t>接收机外观</a:t>
            </a:r>
          </a:p>
        </p:txBody>
      </p:sp>
      <p:pic>
        <p:nvPicPr>
          <p:cNvPr id="7" name="Picture 254">
            <a:extLst>
              <a:ext uri="{FF2B5EF4-FFF2-40B4-BE49-F238E27FC236}">
                <a16:creationId xmlns:a16="http://schemas.microsoft.com/office/drawing/2014/main" id="{8FA007B1-959D-4122-8E2E-8760C0963F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59999">
            <a:off x="936643" y="1743804"/>
            <a:ext cx="2282521" cy="1210139"/>
          </a:xfrm>
          <a:prstGeom prst="rect">
            <a:avLst/>
          </a:prstGeom>
        </p:spPr>
      </p:pic>
      <p:sp>
        <p:nvSpPr>
          <p:cNvPr id="8" name="Rectangle 255">
            <a:extLst>
              <a:ext uri="{FF2B5EF4-FFF2-40B4-BE49-F238E27FC236}">
                <a16:creationId xmlns:a16="http://schemas.microsoft.com/office/drawing/2014/main" id="{ED3D397B-734F-45E5-B63B-6BC4FB3D3E0C}"/>
              </a:ext>
            </a:extLst>
          </p:cNvPr>
          <p:cNvSpPr/>
          <p:nvPr/>
        </p:nvSpPr>
        <p:spPr>
          <a:xfrm>
            <a:off x="515752" y="3107519"/>
            <a:ext cx="1338492" cy="2626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zh-CN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上壳</a:t>
            </a:r>
          </a:p>
        </p:txBody>
      </p:sp>
      <p:sp>
        <p:nvSpPr>
          <p:cNvPr id="9" name="Rectangle 256">
            <a:extLst>
              <a:ext uri="{FF2B5EF4-FFF2-40B4-BE49-F238E27FC236}">
                <a16:creationId xmlns:a16="http://schemas.microsoft.com/office/drawing/2014/main" id="{501E53DC-FB27-439F-8C47-768FB0D24BBB}"/>
              </a:ext>
            </a:extLst>
          </p:cNvPr>
          <p:cNvSpPr/>
          <p:nvPr/>
        </p:nvSpPr>
        <p:spPr>
          <a:xfrm>
            <a:off x="515752" y="3480642"/>
            <a:ext cx="1447320" cy="18350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zh-CN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防护胶圈</a:t>
            </a:r>
          </a:p>
        </p:txBody>
      </p:sp>
      <p:sp>
        <p:nvSpPr>
          <p:cNvPr id="10" name="Rectangle 257">
            <a:extLst>
              <a:ext uri="{FF2B5EF4-FFF2-40B4-BE49-F238E27FC236}">
                <a16:creationId xmlns:a16="http://schemas.microsoft.com/office/drawing/2014/main" id="{2DA86040-C578-48A5-887C-3405BBFB9303}"/>
              </a:ext>
            </a:extLst>
          </p:cNvPr>
          <p:cNvSpPr/>
          <p:nvPr/>
        </p:nvSpPr>
        <p:spPr>
          <a:xfrm>
            <a:off x="1963072" y="3107519"/>
            <a:ext cx="1338492" cy="31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zh-CN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下壳</a:t>
            </a:r>
          </a:p>
        </p:txBody>
      </p:sp>
      <p:sp>
        <p:nvSpPr>
          <p:cNvPr id="12" name="Rectangle 259">
            <a:extLst>
              <a:ext uri="{FF2B5EF4-FFF2-40B4-BE49-F238E27FC236}">
                <a16:creationId xmlns:a16="http://schemas.microsoft.com/office/drawing/2014/main" id="{16E9843E-B935-4E64-8A88-3B9B956E4E59}"/>
              </a:ext>
            </a:extLst>
          </p:cNvPr>
          <p:cNvSpPr/>
          <p:nvPr/>
        </p:nvSpPr>
        <p:spPr>
          <a:xfrm>
            <a:off x="1963072" y="3483073"/>
            <a:ext cx="1999328" cy="32692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zh-CN" alt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宋体" panose="02010600030101010101" pitchFamily="2" charset="-122"/>
              </a:rPr>
              <a:t>④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宋体" panose="02010600030101010101" pitchFamily="2" charset="-122"/>
              </a:rPr>
              <a:t>LED</a:t>
            </a:r>
            <a:r>
              <a:rPr lang="zh-CN" altLang="zh-CN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面板</a:t>
            </a:r>
          </a:p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endParaRPr lang="zh-CN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Shape 275">
            <a:extLst>
              <a:ext uri="{FF2B5EF4-FFF2-40B4-BE49-F238E27FC236}">
                <a16:creationId xmlns:a16="http://schemas.microsoft.com/office/drawing/2014/main" id="{DF114CF8-6009-4B17-8419-CD3FCA1F4B2E}"/>
              </a:ext>
            </a:extLst>
          </p:cNvPr>
          <p:cNvSpPr/>
          <p:nvPr/>
        </p:nvSpPr>
        <p:spPr>
          <a:xfrm>
            <a:off x="650922" y="1960298"/>
            <a:ext cx="778428" cy="13968"/>
          </a:xfrm>
          <a:custGeom>
            <a:avLst/>
            <a:gdLst/>
            <a:ahLst/>
            <a:cxnLst/>
            <a:rect l="0" t="0" r="0" b="0"/>
            <a:pathLst>
              <a:path w="778533" h="13970">
                <a:moveTo>
                  <a:pt x="20" y="0"/>
                </a:moveTo>
                <a:lnTo>
                  <a:pt x="778533" y="1270"/>
                </a:lnTo>
                <a:lnTo>
                  <a:pt x="778508" y="13970"/>
                </a:lnTo>
                <a:lnTo>
                  <a:pt x="0" y="12700"/>
                </a:lnTo>
                <a:lnTo>
                  <a:pt x="20" y="0"/>
                </a:lnTo>
                <a:close/>
              </a:path>
            </a:pathLst>
          </a:custGeom>
          <a:ln w="0" cap="sq">
            <a:bevel/>
          </a:ln>
        </p:spPr>
        <p:style>
          <a:lnRef idx="0">
            <a:srgbClr val="000000">
              <a:alpha val="0"/>
            </a:srgbClr>
          </a:lnRef>
          <a:fillRef idx="1">
            <a:srgbClr val="00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zh-CN" altLang="en-US" sz="1100"/>
          </a:p>
        </p:txBody>
      </p:sp>
      <p:sp>
        <p:nvSpPr>
          <p:cNvPr id="15" name="Shape 276">
            <a:extLst>
              <a:ext uri="{FF2B5EF4-FFF2-40B4-BE49-F238E27FC236}">
                <a16:creationId xmlns:a16="http://schemas.microsoft.com/office/drawing/2014/main" id="{5B3AB091-5DC9-49D1-B120-ABE923D32ABC}"/>
              </a:ext>
            </a:extLst>
          </p:cNvPr>
          <p:cNvSpPr/>
          <p:nvPr/>
        </p:nvSpPr>
        <p:spPr>
          <a:xfrm>
            <a:off x="660448" y="2224421"/>
            <a:ext cx="564459" cy="13333"/>
          </a:xfrm>
          <a:custGeom>
            <a:avLst/>
            <a:gdLst/>
            <a:ahLst/>
            <a:cxnLst/>
            <a:rect l="0" t="0" r="0" b="0"/>
            <a:pathLst>
              <a:path w="564535" h="13335">
                <a:moveTo>
                  <a:pt x="15" y="0"/>
                </a:moveTo>
                <a:lnTo>
                  <a:pt x="564535" y="635"/>
                </a:lnTo>
                <a:lnTo>
                  <a:pt x="564510" y="13335"/>
                </a:lnTo>
                <a:lnTo>
                  <a:pt x="0" y="12700"/>
                </a:lnTo>
                <a:lnTo>
                  <a:pt x="15" y="0"/>
                </a:lnTo>
                <a:close/>
              </a:path>
            </a:pathLst>
          </a:custGeom>
          <a:ln w="0" cap="sq">
            <a:bevel/>
          </a:ln>
        </p:spPr>
        <p:style>
          <a:lnRef idx="0">
            <a:srgbClr val="000000">
              <a:alpha val="0"/>
            </a:srgbClr>
          </a:lnRef>
          <a:fillRef idx="1">
            <a:srgbClr val="00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zh-CN" altLang="en-US" sz="1100"/>
          </a:p>
        </p:txBody>
      </p:sp>
      <p:sp>
        <p:nvSpPr>
          <p:cNvPr id="16" name="Shape 277">
            <a:extLst>
              <a:ext uri="{FF2B5EF4-FFF2-40B4-BE49-F238E27FC236}">
                <a16:creationId xmlns:a16="http://schemas.microsoft.com/office/drawing/2014/main" id="{D90A4007-E3F2-445A-9D47-EFCCCA4DB8FA}"/>
              </a:ext>
            </a:extLst>
          </p:cNvPr>
          <p:cNvSpPr/>
          <p:nvPr/>
        </p:nvSpPr>
        <p:spPr>
          <a:xfrm>
            <a:off x="672515" y="2662509"/>
            <a:ext cx="1039358" cy="13333"/>
          </a:xfrm>
          <a:custGeom>
            <a:avLst/>
            <a:gdLst/>
            <a:ahLst/>
            <a:cxnLst/>
            <a:rect l="0" t="0" r="0" b="0"/>
            <a:pathLst>
              <a:path w="1039499" h="13335">
                <a:moveTo>
                  <a:pt x="1039499" y="0"/>
                </a:moveTo>
                <a:lnTo>
                  <a:pt x="1039499" y="12700"/>
                </a:lnTo>
                <a:lnTo>
                  <a:pt x="8" y="13335"/>
                </a:lnTo>
                <a:lnTo>
                  <a:pt x="0" y="635"/>
                </a:lnTo>
                <a:lnTo>
                  <a:pt x="1039499" y="0"/>
                </a:lnTo>
                <a:close/>
              </a:path>
            </a:pathLst>
          </a:custGeom>
          <a:ln w="0" cap="sq">
            <a:bevel/>
          </a:ln>
        </p:spPr>
        <p:style>
          <a:lnRef idx="0">
            <a:srgbClr val="000000">
              <a:alpha val="0"/>
            </a:srgbClr>
          </a:lnRef>
          <a:fillRef idx="1">
            <a:srgbClr val="00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zh-CN" altLang="en-US" sz="1100"/>
          </a:p>
        </p:txBody>
      </p:sp>
      <p:sp>
        <p:nvSpPr>
          <p:cNvPr id="17" name="Shape 278">
            <a:extLst>
              <a:ext uri="{FF2B5EF4-FFF2-40B4-BE49-F238E27FC236}">
                <a16:creationId xmlns:a16="http://schemas.microsoft.com/office/drawing/2014/main" id="{F43A6146-FEDD-4F6D-9801-8A3F170CD886}"/>
              </a:ext>
            </a:extLst>
          </p:cNvPr>
          <p:cNvSpPr/>
          <p:nvPr/>
        </p:nvSpPr>
        <p:spPr>
          <a:xfrm>
            <a:off x="664824" y="2466322"/>
            <a:ext cx="635701" cy="20317"/>
          </a:xfrm>
          <a:custGeom>
            <a:avLst/>
            <a:gdLst/>
            <a:ahLst/>
            <a:cxnLst/>
            <a:rect l="0" t="0" r="0" b="0"/>
            <a:pathLst>
              <a:path w="635787" h="20320">
                <a:moveTo>
                  <a:pt x="635635" y="0"/>
                </a:moveTo>
                <a:lnTo>
                  <a:pt x="635787" y="12700"/>
                </a:lnTo>
                <a:lnTo>
                  <a:pt x="152" y="20320"/>
                </a:lnTo>
                <a:lnTo>
                  <a:pt x="0" y="7620"/>
                </a:lnTo>
                <a:lnTo>
                  <a:pt x="635635" y="0"/>
                </a:lnTo>
                <a:close/>
              </a:path>
            </a:pathLst>
          </a:custGeom>
          <a:ln w="0" cap="sq">
            <a:bevel/>
          </a:ln>
        </p:spPr>
        <p:style>
          <a:lnRef idx="0">
            <a:srgbClr val="000000">
              <a:alpha val="0"/>
            </a:srgbClr>
          </a:lnRef>
          <a:fillRef idx="1">
            <a:srgbClr val="00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zh-CN" altLang="en-US" sz="1100"/>
          </a:p>
        </p:txBody>
      </p:sp>
      <p:sp>
        <p:nvSpPr>
          <p:cNvPr id="18" name="Rectangle 279">
            <a:extLst>
              <a:ext uri="{FF2B5EF4-FFF2-40B4-BE49-F238E27FC236}">
                <a16:creationId xmlns:a16="http://schemas.microsoft.com/office/drawing/2014/main" id="{4236DEB4-B4BA-42B1-AFF3-CE13EF4B8D88}"/>
              </a:ext>
            </a:extLst>
          </p:cNvPr>
          <p:cNvSpPr/>
          <p:nvPr/>
        </p:nvSpPr>
        <p:spPr>
          <a:xfrm>
            <a:off x="381000" y="1854926"/>
            <a:ext cx="248400" cy="248400"/>
          </a:xfrm>
          <a:prstGeom prst="rect">
            <a:avLst/>
          </a:prstGeom>
          <a:ln>
            <a:noFill/>
          </a:ln>
        </p:spPr>
        <p:txBody>
          <a:bodyPr vert="eaVert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sz="16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</a:t>
            </a:r>
            <a:endParaRPr lang="zh-CN" sz="1600" kern="1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Rectangle 280">
            <a:extLst>
              <a:ext uri="{FF2B5EF4-FFF2-40B4-BE49-F238E27FC236}">
                <a16:creationId xmlns:a16="http://schemas.microsoft.com/office/drawing/2014/main" id="{88DB8A2A-163C-47AA-8006-3DF2B3311210}"/>
              </a:ext>
            </a:extLst>
          </p:cNvPr>
          <p:cNvSpPr/>
          <p:nvPr/>
        </p:nvSpPr>
        <p:spPr>
          <a:xfrm>
            <a:off x="388619" y="2109398"/>
            <a:ext cx="248400" cy="248400"/>
          </a:xfrm>
          <a:prstGeom prst="rect">
            <a:avLst/>
          </a:prstGeom>
          <a:ln>
            <a:noFill/>
          </a:ln>
        </p:spPr>
        <p:txBody>
          <a:bodyPr vert="eaVert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sz="16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endParaRPr lang="zh-CN" sz="1600" kern="1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Rectangle 281">
            <a:extLst>
              <a:ext uri="{FF2B5EF4-FFF2-40B4-BE49-F238E27FC236}">
                <a16:creationId xmlns:a16="http://schemas.microsoft.com/office/drawing/2014/main" id="{699B5FDC-6138-4178-A27C-6AC96BBC8722}"/>
              </a:ext>
            </a:extLst>
          </p:cNvPr>
          <p:cNvSpPr/>
          <p:nvPr/>
        </p:nvSpPr>
        <p:spPr>
          <a:xfrm>
            <a:off x="397768" y="2368441"/>
            <a:ext cx="248400" cy="248400"/>
          </a:xfrm>
          <a:prstGeom prst="rect">
            <a:avLst/>
          </a:prstGeom>
          <a:ln>
            <a:noFill/>
          </a:ln>
        </p:spPr>
        <p:txBody>
          <a:bodyPr vert="eaVert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sz="16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endParaRPr lang="zh-CN" sz="1600" kern="1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Rectangle 282">
            <a:extLst>
              <a:ext uri="{FF2B5EF4-FFF2-40B4-BE49-F238E27FC236}">
                <a16:creationId xmlns:a16="http://schemas.microsoft.com/office/drawing/2014/main" id="{28D075A9-056C-427E-9835-794EB8D426F4}"/>
              </a:ext>
            </a:extLst>
          </p:cNvPr>
          <p:cNvSpPr/>
          <p:nvPr/>
        </p:nvSpPr>
        <p:spPr>
          <a:xfrm>
            <a:off x="408434" y="2558915"/>
            <a:ext cx="248400" cy="248400"/>
          </a:xfrm>
          <a:prstGeom prst="rect">
            <a:avLst/>
          </a:prstGeom>
          <a:ln>
            <a:noFill/>
          </a:ln>
        </p:spPr>
        <p:txBody>
          <a:bodyPr vert="eaVert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sz="16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④</a:t>
            </a:r>
            <a:endParaRPr lang="zh-CN" sz="1600" kern="1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7A7FBD5-0068-4F3B-94C4-90A1B9650F12}"/>
              </a:ext>
            </a:extLst>
          </p:cNvPr>
          <p:cNvGrpSpPr/>
          <p:nvPr/>
        </p:nvGrpSpPr>
        <p:grpSpPr>
          <a:xfrm>
            <a:off x="5226161" y="1947127"/>
            <a:ext cx="2913904" cy="1516474"/>
            <a:chOff x="5226161" y="1947127"/>
            <a:chExt cx="2913904" cy="1516474"/>
          </a:xfrm>
        </p:grpSpPr>
        <p:pic>
          <p:nvPicPr>
            <p:cNvPr id="24" name="Picture 265">
              <a:extLst>
                <a:ext uri="{FF2B5EF4-FFF2-40B4-BE49-F238E27FC236}">
                  <a16:creationId xmlns:a16="http://schemas.microsoft.com/office/drawing/2014/main" id="{ACDF8290-7D20-412E-A1EA-1C5A53CFC73C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226161" y="1947127"/>
              <a:ext cx="2913904" cy="1080014"/>
            </a:xfrm>
            <a:prstGeom prst="rect">
              <a:avLst/>
            </a:prstGeom>
          </p:spPr>
        </p:pic>
        <p:sp>
          <p:nvSpPr>
            <p:cNvPr id="25" name="Shape 283">
              <a:extLst>
                <a:ext uri="{FF2B5EF4-FFF2-40B4-BE49-F238E27FC236}">
                  <a16:creationId xmlns:a16="http://schemas.microsoft.com/office/drawing/2014/main" id="{419170EB-F19E-4087-9247-1D60FE54C7DA}"/>
                </a:ext>
              </a:extLst>
            </p:cNvPr>
            <p:cNvSpPr/>
            <p:nvPr/>
          </p:nvSpPr>
          <p:spPr>
            <a:xfrm>
              <a:off x="5463324" y="2235321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284">
              <a:extLst>
                <a:ext uri="{FF2B5EF4-FFF2-40B4-BE49-F238E27FC236}">
                  <a16:creationId xmlns:a16="http://schemas.microsoft.com/office/drawing/2014/main" id="{2379A864-F033-435F-940E-03F68A418EA8}"/>
                </a:ext>
              </a:extLst>
            </p:cNvPr>
            <p:cNvSpPr/>
            <p:nvPr/>
          </p:nvSpPr>
          <p:spPr>
            <a:xfrm>
              <a:off x="5399315" y="3215201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①</a:t>
              </a:r>
              <a:endParaRPr lang="zh-CN" sz="14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7" name="Shape 285">
              <a:extLst>
                <a:ext uri="{FF2B5EF4-FFF2-40B4-BE49-F238E27FC236}">
                  <a16:creationId xmlns:a16="http://schemas.microsoft.com/office/drawing/2014/main" id="{5DEE8583-9E82-47C9-B10C-EC46363B1E65}"/>
                </a:ext>
              </a:extLst>
            </p:cNvPr>
            <p:cNvSpPr/>
            <p:nvPr/>
          </p:nvSpPr>
          <p:spPr>
            <a:xfrm>
              <a:off x="5766843" y="2228972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86">
              <a:extLst>
                <a:ext uri="{FF2B5EF4-FFF2-40B4-BE49-F238E27FC236}">
                  <a16:creationId xmlns:a16="http://schemas.microsoft.com/office/drawing/2014/main" id="{33CCDBB8-48BB-4C5C-8741-D99523E9B193}"/>
                </a:ext>
              </a:extLst>
            </p:cNvPr>
            <p:cNvSpPr/>
            <p:nvPr/>
          </p:nvSpPr>
          <p:spPr>
            <a:xfrm>
              <a:off x="5710193" y="3209099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②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9" name="Shape 287">
              <a:extLst>
                <a:ext uri="{FF2B5EF4-FFF2-40B4-BE49-F238E27FC236}">
                  <a16:creationId xmlns:a16="http://schemas.microsoft.com/office/drawing/2014/main" id="{4CC3194F-D783-4E87-9821-80C90988C205}"/>
                </a:ext>
              </a:extLst>
            </p:cNvPr>
            <p:cNvSpPr/>
            <p:nvPr/>
          </p:nvSpPr>
          <p:spPr>
            <a:xfrm>
              <a:off x="6077981" y="2231512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288">
              <a:extLst>
                <a:ext uri="{FF2B5EF4-FFF2-40B4-BE49-F238E27FC236}">
                  <a16:creationId xmlns:a16="http://schemas.microsoft.com/office/drawing/2014/main" id="{F0E4B418-1FCF-4BC8-9B92-5A48458E55BA}"/>
                </a:ext>
              </a:extLst>
            </p:cNvPr>
            <p:cNvSpPr/>
            <p:nvPr/>
          </p:nvSpPr>
          <p:spPr>
            <a:xfrm>
              <a:off x="6021084" y="3204534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③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1" name="Shape 289">
              <a:extLst>
                <a:ext uri="{FF2B5EF4-FFF2-40B4-BE49-F238E27FC236}">
                  <a16:creationId xmlns:a16="http://schemas.microsoft.com/office/drawing/2014/main" id="{D8257F3E-FC04-4E7D-93C0-53872E9D0C88}"/>
                </a:ext>
              </a:extLst>
            </p:cNvPr>
            <p:cNvSpPr/>
            <p:nvPr/>
          </p:nvSpPr>
          <p:spPr>
            <a:xfrm>
              <a:off x="6368164" y="2227131"/>
              <a:ext cx="277484" cy="973981"/>
            </a:xfrm>
            <a:custGeom>
              <a:avLst/>
              <a:gdLst/>
              <a:ahLst/>
              <a:cxnLst/>
              <a:rect l="0" t="0" r="0" b="0"/>
              <a:pathLst>
                <a:path w="277495" h="974090">
                  <a:moveTo>
                    <a:pt x="261620" y="0"/>
                  </a:moveTo>
                  <a:lnTo>
                    <a:pt x="277495" y="0"/>
                  </a:lnTo>
                  <a:lnTo>
                    <a:pt x="277495" y="19342"/>
                  </a:lnTo>
                  <a:lnTo>
                    <a:pt x="15875" y="19342"/>
                  </a:lnTo>
                  <a:lnTo>
                    <a:pt x="15875" y="974090"/>
                  </a:lnTo>
                  <a:lnTo>
                    <a:pt x="0" y="974090"/>
                  </a:lnTo>
                  <a:lnTo>
                    <a:pt x="0" y="3467"/>
                  </a:lnTo>
                  <a:lnTo>
                    <a:pt x="261620" y="3467"/>
                  </a:lnTo>
                  <a:lnTo>
                    <a:pt x="26162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2" name="Rectangle 290">
              <a:extLst>
                <a:ext uri="{FF2B5EF4-FFF2-40B4-BE49-F238E27FC236}">
                  <a16:creationId xmlns:a16="http://schemas.microsoft.com/office/drawing/2014/main" id="{B0FEAB86-C1EA-44A3-8F85-C162DC093C61}"/>
                </a:ext>
              </a:extLst>
            </p:cNvPr>
            <p:cNvSpPr/>
            <p:nvPr/>
          </p:nvSpPr>
          <p:spPr>
            <a:xfrm>
              <a:off x="6306061" y="3210623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④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3" name="Shape 291">
              <a:extLst>
                <a:ext uri="{FF2B5EF4-FFF2-40B4-BE49-F238E27FC236}">
                  <a16:creationId xmlns:a16="http://schemas.microsoft.com/office/drawing/2014/main" id="{9153016E-F4B0-49EA-8DF7-CAEBD5749032}"/>
                </a:ext>
              </a:extLst>
            </p:cNvPr>
            <p:cNvSpPr/>
            <p:nvPr/>
          </p:nvSpPr>
          <p:spPr>
            <a:xfrm>
              <a:off x="6596055" y="2656978"/>
              <a:ext cx="246371" cy="530801"/>
            </a:xfrm>
            <a:custGeom>
              <a:avLst/>
              <a:gdLst/>
              <a:ahLst/>
              <a:cxnLst/>
              <a:rect l="0" t="0" r="0" b="0"/>
              <a:pathLst>
                <a:path w="246380" h="530860">
                  <a:moveTo>
                    <a:pt x="0" y="0"/>
                  </a:moveTo>
                  <a:lnTo>
                    <a:pt x="15875" y="0"/>
                  </a:lnTo>
                  <a:lnTo>
                    <a:pt x="15875" y="4763"/>
                  </a:lnTo>
                  <a:lnTo>
                    <a:pt x="246380" y="4763"/>
                  </a:lnTo>
                  <a:lnTo>
                    <a:pt x="246380" y="530860"/>
                  </a:lnTo>
                  <a:lnTo>
                    <a:pt x="230505" y="530860"/>
                  </a:lnTo>
                  <a:lnTo>
                    <a:pt x="230505" y="20638"/>
                  </a:lnTo>
                  <a:lnTo>
                    <a:pt x="0" y="20638"/>
                  </a:lnTo>
                  <a:lnTo>
                    <a:pt x="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4" name="Rectangle 292">
              <a:extLst>
                <a:ext uri="{FF2B5EF4-FFF2-40B4-BE49-F238E27FC236}">
                  <a16:creationId xmlns:a16="http://schemas.microsoft.com/office/drawing/2014/main" id="{6CFFF107-86EB-46C0-93BF-7BEECBE76176}"/>
                </a:ext>
              </a:extLst>
            </p:cNvPr>
            <p:cNvSpPr/>
            <p:nvPr/>
          </p:nvSpPr>
          <p:spPr>
            <a:xfrm>
              <a:off x="6795240" y="3199962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⑤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5" name="Shape 293">
              <a:extLst>
                <a:ext uri="{FF2B5EF4-FFF2-40B4-BE49-F238E27FC236}">
                  <a16:creationId xmlns:a16="http://schemas.microsoft.com/office/drawing/2014/main" id="{F8361DBA-429D-446C-ABE5-BBA882E8CFB8}"/>
                </a:ext>
              </a:extLst>
            </p:cNvPr>
            <p:cNvSpPr/>
            <p:nvPr/>
          </p:nvSpPr>
          <p:spPr>
            <a:xfrm>
              <a:off x="7525090" y="2225797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294">
              <a:extLst>
                <a:ext uri="{FF2B5EF4-FFF2-40B4-BE49-F238E27FC236}">
                  <a16:creationId xmlns:a16="http://schemas.microsoft.com/office/drawing/2014/main" id="{892B300F-7AE3-46D6-A925-7B912FBB3E8D}"/>
                </a:ext>
              </a:extLst>
            </p:cNvPr>
            <p:cNvSpPr/>
            <p:nvPr/>
          </p:nvSpPr>
          <p:spPr>
            <a:xfrm>
              <a:off x="7464257" y="3201480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⑦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7" name="Shape 295">
              <a:extLst>
                <a:ext uri="{FF2B5EF4-FFF2-40B4-BE49-F238E27FC236}">
                  <a16:creationId xmlns:a16="http://schemas.microsoft.com/office/drawing/2014/main" id="{E25C250D-413A-4F37-831B-B2CDCE9D9462}"/>
                </a:ext>
              </a:extLst>
            </p:cNvPr>
            <p:cNvSpPr/>
            <p:nvPr/>
          </p:nvSpPr>
          <p:spPr>
            <a:xfrm>
              <a:off x="7820354" y="2219448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296">
              <a:extLst>
                <a:ext uri="{FF2B5EF4-FFF2-40B4-BE49-F238E27FC236}">
                  <a16:creationId xmlns:a16="http://schemas.microsoft.com/office/drawing/2014/main" id="{6811EBBA-9B13-41C0-9E8D-A1CB1705EA1D}"/>
                </a:ext>
              </a:extLst>
            </p:cNvPr>
            <p:cNvSpPr/>
            <p:nvPr/>
          </p:nvSpPr>
          <p:spPr>
            <a:xfrm>
              <a:off x="7756847" y="3193861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⑧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9" name="Shape 297">
              <a:extLst>
                <a:ext uri="{FF2B5EF4-FFF2-40B4-BE49-F238E27FC236}">
                  <a16:creationId xmlns:a16="http://schemas.microsoft.com/office/drawing/2014/main" id="{872017ED-20B8-4350-8510-4D29CE5F2844}"/>
                </a:ext>
              </a:extLst>
            </p:cNvPr>
            <p:cNvSpPr/>
            <p:nvPr/>
          </p:nvSpPr>
          <p:spPr>
            <a:xfrm>
              <a:off x="7214588" y="2225162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Rectangle 298">
              <a:extLst>
                <a:ext uri="{FF2B5EF4-FFF2-40B4-BE49-F238E27FC236}">
                  <a16:creationId xmlns:a16="http://schemas.microsoft.com/office/drawing/2014/main" id="{AF350974-BA7B-4AB2-AD84-9F9335A97E41}"/>
                </a:ext>
              </a:extLst>
            </p:cNvPr>
            <p:cNvSpPr/>
            <p:nvPr/>
          </p:nvSpPr>
          <p:spPr>
            <a:xfrm>
              <a:off x="7154890" y="3201480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⑥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pic>
        <p:nvPicPr>
          <p:cNvPr id="42" name="Picture 472">
            <a:extLst>
              <a:ext uri="{FF2B5EF4-FFF2-40B4-BE49-F238E27FC236}">
                <a16:creationId xmlns:a16="http://schemas.microsoft.com/office/drawing/2014/main" id="{1F99EF1B-DE00-4E9A-A818-E862AA8FFB4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8373" y="3891166"/>
            <a:ext cx="2483191" cy="2160270"/>
          </a:xfrm>
          <a:prstGeom prst="rect">
            <a:avLst/>
          </a:prstGeom>
        </p:spPr>
      </p:pic>
      <p:sp>
        <p:nvSpPr>
          <p:cNvPr id="43" name="Shape 494">
            <a:extLst>
              <a:ext uri="{FF2B5EF4-FFF2-40B4-BE49-F238E27FC236}">
                <a16:creationId xmlns:a16="http://schemas.microsoft.com/office/drawing/2014/main" id="{23CEE263-691A-4C78-89EA-146A6736BE3A}"/>
              </a:ext>
            </a:extLst>
          </p:cNvPr>
          <p:cNvSpPr/>
          <p:nvPr/>
        </p:nvSpPr>
        <p:spPr>
          <a:xfrm>
            <a:off x="558054" y="5439931"/>
            <a:ext cx="1467946" cy="13335"/>
          </a:xfrm>
          <a:custGeom>
            <a:avLst/>
            <a:gdLst/>
            <a:ahLst/>
            <a:cxnLst/>
            <a:rect l="0" t="0" r="0" b="0"/>
            <a:pathLst>
              <a:path w="1468120" h="13335">
                <a:moveTo>
                  <a:pt x="0" y="0"/>
                </a:moveTo>
                <a:lnTo>
                  <a:pt x="1468120" y="635"/>
                </a:lnTo>
                <a:lnTo>
                  <a:pt x="1468120" y="13335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ln w="0" cap="sq">
            <a:bevel/>
          </a:ln>
        </p:spPr>
        <p:style>
          <a:lnRef idx="0">
            <a:srgbClr val="000000">
              <a:alpha val="0"/>
            </a:srgbClr>
          </a:lnRef>
          <a:fillRef idx="1">
            <a:srgbClr val="80808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zh-CN" altLang="en-US"/>
          </a:p>
        </p:txBody>
      </p:sp>
      <p:sp>
        <p:nvSpPr>
          <p:cNvPr id="44" name="Shape 495">
            <a:extLst>
              <a:ext uri="{FF2B5EF4-FFF2-40B4-BE49-F238E27FC236}">
                <a16:creationId xmlns:a16="http://schemas.microsoft.com/office/drawing/2014/main" id="{7192D41D-D9E5-42F8-BB13-BD61BAE1C222}"/>
              </a:ext>
            </a:extLst>
          </p:cNvPr>
          <p:cNvSpPr/>
          <p:nvPr/>
        </p:nvSpPr>
        <p:spPr>
          <a:xfrm>
            <a:off x="542803" y="5243081"/>
            <a:ext cx="571458" cy="13335"/>
          </a:xfrm>
          <a:custGeom>
            <a:avLst/>
            <a:gdLst/>
            <a:ahLst/>
            <a:cxnLst/>
            <a:rect l="0" t="0" r="0" b="0"/>
            <a:pathLst>
              <a:path w="571526" h="13335">
                <a:moveTo>
                  <a:pt x="25" y="0"/>
                </a:moveTo>
                <a:lnTo>
                  <a:pt x="571526" y="635"/>
                </a:lnTo>
                <a:lnTo>
                  <a:pt x="571500" y="13335"/>
                </a:lnTo>
                <a:lnTo>
                  <a:pt x="0" y="12700"/>
                </a:lnTo>
                <a:lnTo>
                  <a:pt x="25" y="0"/>
                </a:lnTo>
                <a:close/>
              </a:path>
            </a:pathLst>
          </a:custGeom>
          <a:ln w="0" cap="sq">
            <a:bevel/>
          </a:ln>
        </p:spPr>
        <p:style>
          <a:lnRef idx="0">
            <a:srgbClr val="000000">
              <a:alpha val="0"/>
            </a:srgbClr>
          </a:lnRef>
          <a:fillRef idx="1">
            <a:srgbClr val="80808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zh-CN" altLang="en-US"/>
          </a:p>
        </p:txBody>
      </p:sp>
      <p:sp>
        <p:nvSpPr>
          <p:cNvPr id="45" name="Shape 496">
            <a:extLst>
              <a:ext uri="{FF2B5EF4-FFF2-40B4-BE49-F238E27FC236}">
                <a16:creationId xmlns:a16="http://schemas.microsoft.com/office/drawing/2014/main" id="{A7517F0E-5201-4256-BE8E-F066B9199F38}"/>
              </a:ext>
            </a:extLst>
          </p:cNvPr>
          <p:cNvSpPr/>
          <p:nvPr/>
        </p:nvSpPr>
        <p:spPr>
          <a:xfrm>
            <a:off x="545990" y="4484256"/>
            <a:ext cx="1133976" cy="13335"/>
          </a:xfrm>
          <a:custGeom>
            <a:avLst/>
            <a:gdLst/>
            <a:ahLst/>
            <a:cxnLst/>
            <a:rect l="0" t="0" r="0" b="0"/>
            <a:pathLst>
              <a:path w="1134110" h="13335">
                <a:moveTo>
                  <a:pt x="0" y="0"/>
                </a:moveTo>
                <a:lnTo>
                  <a:pt x="1134110" y="635"/>
                </a:lnTo>
                <a:lnTo>
                  <a:pt x="1134110" y="13335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ln w="0" cap="sq">
            <a:bevel/>
          </a:ln>
        </p:spPr>
        <p:style>
          <a:lnRef idx="0">
            <a:srgbClr val="000000">
              <a:alpha val="0"/>
            </a:srgbClr>
          </a:lnRef>
          <a:fillRef idx="1">
            <a:srgbClr val="00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zh-CN" altLang="en-US"/>
          </a:p>
        </p:txBody>
      </p:sp>
      <p:sp>
        <p:nvSpPr>
          <p:cNvPr id="46" name="Shape 497">
            <a:extLst>
              <a:ext uri="{FF2B5EF4-FFF2-40B4-BE49-F238E27FC236}">
                <a16:creationId xmlns:a16="http://schemas.microsoft.com/office/drawing/2014/main" id="{7654AABC-6D6D-4114-A542-B582D6D91294}"/>
              </a:ext>
            </a:extLst>
          </p:cNvPr>
          <p:cNvSpPr/>
          <p:nvPr/>
        </p:nvSpPr>
        <p:spPr>
          <a:xfrm>
            <a:off x="543450" y="4646181"/>
            <a:ext cx="680005" cy="13335"/>
          </a:xfrm>
          <a:custGeom>
            <a:avLst/>
            <a:gdLst/>
            <a:ahLst/>
            <a:cxnLst/>
            <a:rect l="0" t="0" r="0" b="0"/>
            <a:pathLst>
              <a:path w="680085" h="13335">
                <a:moveTo>
                  <a:pt x="0" y="0"/>
                </a:moveTo>
                <a:lnTo>
                  <a:pt x="680085" y="635"/>
                </a:lnTo>
                <a:lnTo>
                  <a:pt x="680085" y="13335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ln w="0" cap="sq">
            <a:bevel/>
          </a:ln>
        </p:spPr>
        <p:style>
          <a:lnRef idx="0">
            <a:srgbClr val="000000">
              <a:alpha val="0"/>
            </a:srgbClr>
          </a:lnRef>
          <a:fillRef idx="1">
            <a:srgbClr val="00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zh-CN" altLang="en-US"/>
          </a:p>
        </p:txBody>
      </p:sp>
      <p:sp>
        <p:nvSpPr>
          <p:cNvPr id="47" name="Rectangle 498">
            <a:extLst>
              <a:ext uri="{FF2B5EF4-FFF2-40B4-BE49-F238E27FC236}">
                <a16:creationId xmlns:a16="http://schemas.microsoft.com/office/drawing/2014/main" id="{C4351F01-CB35-40D7-91A5-69928C690AF0}"/>
              </a:ext>
            </a:extLst>
          </p:cNvPr>
          <p:cNvSpPr/>
          <p:nvPr/>
        </p:nvSpPr>
        <p:spPr>
          <a:xfrm>
            <a:off x="304800" y="4343400"/>
            <a:ext cx="248400" cy="248400"/>
          </a:xfrm>
          <a:prstGeom prst="rect">
            <a:avLst/>
          </a:prstGeom>
          <a:ln>
            <a:noFill/>
          </a:ln>
        </p:spPr>
        <p:txBody>
          <a:bodyPr vert="eaVert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sz="16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</a:t>
            </a:r>
            <a:endParaRPr lang="zh-CN" sz="1600" kern="1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Rectangle 499">
            <a:extLst>
              <a:ext uri="{FF2B5EF4-FFF2-40B4-BE49-F238E27FC236}">
                <a16:creationId xmlns:a16="http://schemas.microsoft.com/office/drawing/2014/main" id="{3009354B-E083-47C9-B942-853659B598B7}"/>
              </a:ext>
            </a:extLst>
          </p:cNvPr>
          <p:cNvSpPr/>
          <p:nvPr/>
        </p:nvSpPr>
        <p:spPr>
          <a:xfrm>
            <a:off x="309371" y="4552200"/>
            <a:ext cx="248400" cy="248400"/>
          </a:xfrm>
          <a:prstGeom prst="rect">
            <a:avLst/>
          </a:prstGeom>
          <a:ln>
            <a:noFill/>
          </a:ln>
        </p:spPr>
        <p:txBody>
          <a:bodyPr vert="eaVert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endParaRPr lang="zh-CN" sz="16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Rectangle 500">
            <a:extLst>
              <a:ext uri="{FF2B5EF4-FFF2-40B4-BE49-F238E27FC236}">
                <a16:creationId xmlns:a16="http://schemas.microsoft.com/office/drawing/2014/main" id="{2D1D8837-9B07-4F1C-A9F0-0C0767FF303D}"/>
              </a:ext>
            </a:extLst>
          </p:cNvPr>
          <p:cNvSpPr/>
          <p:nvPr/>
        </p:nvSpPr>
        <p:spPr>
          <a:xfrm>
            <a:off x="315467" y="5294370"/>
            <a:ext cx="248400" cy="248400"/>
          </a:xfrm>
          <a:prstGeom prst="rect">
            <a:avLst/>
          </a:prstGeom>
          <a:ln>
            <a:noFill/>
          </a:ln>
        </p:spPr>
        <p:txBody>
          <a:bodyPr vert="eaVert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④</a:t>
            </a:r>
            <a:endParaRPr lang="zh-CN" sz="16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0" name="Rectangle 501">
            <a:extLst>
              <a:ext uri="{FF2B5EF4-FFF2-40B4-BE49-F238E27FC236}">
                <a16:creationId xmlns:a16="http://schemas.microsoft.com/office/drawing/2014/main" id="{4652E64F-49FE-40CB-9B2F-A5667EEDCDD9}"/>
              </a:ext>
            </a:extLst>
          </p:cNvPr>
          <p:cNvSpPr/>
          <p:nvPr/>
        </p:nvSpPr>
        <p:spPr>
          <a:xfrm>
            <a:off x="318520" y="5091678"/>
            <a:ext cx="248400" cy="248400"/>
          </a:xfrm>
          <a:prstGeom prst="rect">
            <a:avLst/>
          </a:prstGeom>
          <a:ln>
            <a:noFill/>
          </a:ln>
        </p:spPr>
        <p:txBody>
          <a:bodyPr vert="eaVert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endParaRPr lang="zh-CN" sz="16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Shape 502">
            <a:extLst>
              <a:ext uri="{FF2B5EF4-FFF2-40B4-BE49-F238E27FC236}">
                <a16:creationId xmlns:a16="http://schemas.microsoft.com/office/drawing/2014/main" id="{C2B5F7DD-F933-44BA-A78C-F851760E0211}"/>
              </a:ext>
            </a:extLst>
          </p:cNvPr>
          <p:cNvSpPr/>
          <p:nvPr/>
        </p:nvSpPr>
        <p:spPr>
          <a:xfrm>
            <a:off x="2857117" y="5283086"/>
            <a:ext cx="698417" cy="13335"/>
          </a:xfrm>
          <a:custGeom>
            <a:avLst/>
            <a:gdLst/>
            <a:ahLst/>
            <a:cxnLst/>
            <a:rect l="0" t="0" r="0" b="0"/>
            <a:pathLst>
              <a:path w="698500" h="13335">
                <a:moveTo>
                  <a:pt x="0" y="0"/>
                </a:moveTo>
                <a:lnTo>
                  <a:pt x="698500" y="635"/>
                </a:lnTo>
                <a:lnTo>
                  <a:pt x="698500" y="13335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ln w="0" cap="sq">
            <a:bevel/>
          </a:ln>
        </p:spPr>
        <p:style>
          <a:lnRef idx="0">
            <a:srgbClr val="000000">
              <a:alpha val="0"/>
            </a:srgbClr>
          </a:lnRef>
          <a:fillRef idx="1">
            <a:srgbClr val="00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zh-CN" altLang="en-US"/>
          </a:p>
        </p:txBody>
      </p:sp>
      <p:sp>
        <p:nvSpPr>
          <p:cNvPr id="52" name="Rectangle 503">
            <a:extLst>
              <a:ext uri="{FF2B5EF4-FFF2-40B4-BE49-F238E27FC236}">
                <a16:creationId xmlns:a16="http://schemas.microsoft.com/office/drawing/2014/main" id="{2EB0E8B8-172E-4F8C-AB1A-7CA5D52DEAF7}"/>
              </a:ext>
            </a:extLst>
          </p:cNvPr>
          <p:cNvSpPr/>
          <p:nvPr/>
        </p:nvSpPr>
        <p:spPr>
          <a:xfrm>
            <a:off x="3580297" y="5161800"/>
            <a:ext cx="248400" cy="248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6350" indent="-6350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⑤</a:t>
            </a:r>
            <a:endParaRPr lang="zh-CN" sz="16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AEDFF39-493D-4FD3-9F42-9DB2541DD3AA}"/>
              </a:ext>
            </a:extLst>
          </p:cNvPr>
          <p:cNvGrpSpPr/>
          <p:nvPr/>
        </p:nvGrpSpPr>
        <p:grpSpPr>
          <a:xfrm>
            <a:off x="4053400" y="6329876"/>
            <a:ext cx="4429621" cy="369332"/>
            <a:chOff x="828532" y="6326086"/>
            <a:chExt cx="4429621" cy="369332"/>
          </a:xfrm>
        </p:grpSpPr>
        <p:pic>
          <p:nvPicPr>
            <p:cNvPr id="53" name="Picture 492">
              <a:extLst>
                <a:ext uri="{FF2B5EF4-FFF2-40B4-BE49-F238E27FC236}">
                  <a16:creationId xmlns:a16="http://schemas.microsoft.com/office/drawing/2014/main" id="{41D6A84E-D856-48FC-A996-185E2E3C2058}"/>
                </a:ext>
              </a:extLst>
            </p:cNvPr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58" b="97640" l="9091" r="88430">
                          <a14:foregroundMark x1="56198" y1="1139" x2="52893" y2="9601"/>
                          <a14:foregroundMark x1="49587" y1="48251" x2="59504" y2="65094"/>
                          <a14:foregroundMark x1="59504" y1="65094" x2="59504" y2="82181"/>
                          <a14:foregroundMark x1="59504" y1="82181" x2="62810" y2="976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-5399999">
              <a:off x="3676368" y="5070890"/>
              <a:ext cx="283845" cy="2879725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BCBF8FF-4D14-4E9F-AE40-700F59C4EB92}"/>
                </a:ext>
              </a:extLst>
            </p:cNvPr>
            <p:cNvSpPr txBox="1"/>
            <p:nvPr/>
          </p:nvSpPr>
          <p:spPr>
            <a:xfrm>
              <a:off x="828532" y="6326086"/>
              <a:ext cx="1914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cs typeface="宋体" panose="02010600030101010101" pitchFamily="2" charset="-122"/>
                </a:rPr>
                <a:t>GPRS</a:t>
              </a:r>
              <a:r>
                <a:rPr lang="zh-CN" altLang="zh-CN" sz="1800" dirty="0">
                  <a:solidFill>
                    <a:srgbClr val="000000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天线外观</a:t>
              </a:r>
              <a:endParaRPr lang="zh-CN" altLang="en-US" dirty="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2360E74-62FB-45CE-A1A1-C4677CABA2DB}"/>
              </a:ext>
            </a:extLst>
          </p:cNvPr>
          <p:cNvGrpSpPr/>
          <p:nvPr/>
        </p:nvGrpSpPr>
        <p:grpSpPr>
          <a:xfrm>
            <a:off x="4883205" y="5576792"/>
            <a:ext cx="3599815" cy="775405"/>
            <a:chOff x="4423781" y="5645080"/>
            <a:chExt cx="3599815" cy="775405"/>
          </a:xfrm>
        </p:grpSpPr>
        <p:pic>
          <p:nvPicPr>
            <p:cNvPr id="54" name="Picture 513">
              <a:extLst>
                <a:ext uri="{FF2B5EF4-FFF2-40B4-BE49-F238E27FC236}">
                  <a16:creationId xmlns:a16="http://schemas.microsoft.com/office/drawing/2014/main" id="{5D0C1A01-2F75-4CC7-8BA5-BEF41A993FB2}"/>
                </a:ext>
              </a:extLst>
            </p:cNvPr>
            <p:cNvPicPr/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421" b="98664" l="9694" r="89796">
                          <a14:foregroundMark x1="41837" y1="10935" x2="41837" y2="2504"/>
                          <a14:foregroundMark x1="43878" y1="98664" x2="40306" y2="889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399999">
              <a:off x="5929366" y="4326255"/>
              <a:ext cx="588645" cy="3599815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58EC247-FEC7-41B0-8D95-A2E19256FA07}"/>
                </a:ext>
              </a:extLst>
            </p:cNvPr>
            <p:cNvSpPr txBox="1"/>
            <p:nvPr/>
          </p:nvSpPr>
          <p:spPr>
            <a:xfrm>
              <a:off x="4535341" y="5645080"/>
              <a:ext cx="18328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dirty="0">
                  <a:solidFill>
                    <a:srgbClr val="000000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棒状天线外观</a:t>
              </a:r>
              <a:endParaRPr lang="zh-CN" altLang="en-US" dirty="0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40ED0CDE-CEA2-431F-A5AC-B46519BCC493}"/>
              </a:ext>
            </a:extLst>
          </p:cNvPr>
          <p:cNvSpPr txBox="1"/>
          <p:nvPr/>
        </p:nvSpPr>
        <p:spPr>
          <a:xfrm>
            <a:off x="4716705" y="3559133"/>
            <a:ext cx="4385775" cy="145080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电源灯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卫星灯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网络上线灯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④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电源键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⑤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动静态切换键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⑥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基准站发射数据灯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⑦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移动站接收数据灯</a:t>
            </a:r>
            <a:endParaRPr lang="en-US" altLang="zh-CN" sz="18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⑧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数据采集灯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798D3CB-910B-406E-92D4-B50D360C52E0}"/>
              </a:ext>
            </a:extLst>
          </p:cNvPr>
          <p:cNvSpPr txBox="1"/>
          <p:nvPr/>
        </p:nvSpPr>
        <p:spPr>
          <a:xfrm>
            <a:off x="34690" y="4090774"/>
            <a:ext cx="107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序列号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6F8623A-932E-4C12-8D39-D250669EDA3D}"/>
              </a:ext>
            </a:extLst>
          </p:cNvPr>
          <p:cNvSpPr txBox="1"/>
          <p:nvPr/>
        </p:nvSpPr>
        <p:spPr>
          <a:xfrm>
            <a:off x="0" y="5851242"/>
            <a:ext cx="4585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串口及防护塞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0161699-943D-4019-BDA8-89850B157F2E}"/>
              </a:ext>
            </a:extLst>
          </p:cNvPr>
          <p:cNvSpPr txBox="1"/>
          <p:nvPr/>
        </p:nvSpPr>
        <p:spPr>
          <a:xfrm>
            <a:off x="0" y="6180731"/>
            <a:ext cx="463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电台天线接口（电台图标）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51C5FBF-71BE-47D3-A6EE-33ED1FDDAF96}"/>
              </a:ext>
            </a:extLst>
          </p:cNvPr>
          <p:cNvSpPr txBox="1"/>
          <p:nvPr/>
        </p:nvSpPr>
        <p:spPr>
          <a:xfrm>
            <a:off x="0" y="6478063"/>
            <a:ext cx="463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④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电池仓及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SIM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卡槽 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DF2C71D-3CD9-4951-9191-0521743A2C13}"/>
              </a:ext>
            </a:extLst>
          </p:cNvPr>
          <p:cNvSpPr txBox="1"/>
          <p:nvPr/>
        </p:nvSpPr>
        <p:spPr>
          <a:xfrm>
            <a:off x="2657332" y="5731323"/>
            <a:ext cx="1914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⑤GPRS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天线接口（手机图标）</a:t>
            </a:r>
            <a:endParaRPr lang="zh-CN" altLang="en-US" dirty="0"/>
          </a:p>
        </p:txBody>
      </p:sp>
      <p:cxnSp>
        <p:nvCxnSpPr>
          <p:cNvPr id="7169" name="直接连接符 7168">
            <a:extLst>
              <a:ext uri="{FF2B5EF4-FFF2-40B4-BE49-F238E27FC236}">
                <a16:creationId xmlns:a16="http://schemas.microsoft.com/office/drawing/2014/main" id="{F732A3E7-70B6-44FA-86B1-4582EF1CF79D}"/>
              </a:ext>
            </a:extLst>
          </p:cNvPr>
          <p:cNvCxnSpPr/>
          <p:nvPr/>
        </p:nvCxnSpPr>
        <p:spPr>
          <a:xfrm>
            <a:off x="4554583" y="1417638"/>
            <a:ext cx="0" cy="4954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780C7AA-88EA-4F23-989C-C4A919DD0BAE}"/>
              </a:ext>
            </a:extLst>
          </p:cNvPr>
          <p:cNvCxnSpPr>
            <a:cxnSpLocks/>
          </p:cNvCxnSpPr>
          <p:nvPr/>
        </p:nvCxnSpPr>
        <p:spPr>
          <a:xfrm flipV="1">
            <a:off x="0" y="3883478"/>
            <a:ext cx="4537310" cy="7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7A3183CD-06A9-4F60-AD98-8BBB25089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51" y="3965801"/>
            <a:ext cx="1545701" cy="7220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86602-20DB-45C5-A598-A52E5403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3276600" cy="1143000"/>
          </a:xfrm>
        </p:spPr>
        <p:txBody>
          <a:bodyPr/>
          <a:lstStyle/>
          <a:p>
            <a:r>
              <a:rPr lang="zh-CN" altLang="en-US" sz="4000" dirty="0"/>
              <a:t>各指示灯状态的含义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031BC5B-417B-41D4-AD25-DF2F53DD9986}"/>
              </a:ext>
            </a:extLst>
          </p:cNvPr>
          <p:cNvGrpSpPr/>
          <p:nvPr/>
        </p:nvGrpSpPr>
        <p:grpSpPr>
          <a:xfrm rot="16200000">
            <a:off x="936242" y="2286000"/>
            <a:ext cx="1959358" cy="2913904"/>
            <a:chOff x="2272785" y="2286000"/>
            <a:chExt cx="1959358" cy="2913904"/>
          </a:xfrm>
        </p:grpSpPr>
        <p:pic>
          <p:nvPicPr>
            <p:cNvPr id="5" name="Picture 265">
              <a:extLst>
                <a:ext uri="{FF2B5EF4-FFF2-40B4-BE49-F238E27FC236}">
                  <a16:creationId xmlns:a16="http://schemas.microsoft.com/office/drawing/2014/main" id="{D5F20249-0197-409E-95AF-4E0EF8DF502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5840" y="3202945"/>
              <a:ext cx="2913904" cy="1080014"/>
            </a:xfrm>
            <a:prstGeom prst="rect">
              <a:avLst/>
            </a:prstGeom>
          </p:spPr>
        </p:pic>
        <p:sp>
          <p:nvSpPr>
            <p:cNvPr id="6" name="Shape 283">
              <a:extLst>
                <a:ext uri="{FF2B5EF4-FFF2-40B4-BE49-F238E27FC236}">
                  <a16:creationId xmlns:a16="http://schemas.microsoft.com/office/drawing/2014/main" id="{ACAF3528-6E86-48FD-A978-784EF9489003}"/>
                </a:ext>
              </a:extLst>
            </p:cNvPr>
            <p:cNvSpPr/>
            <p:nvPr/>
          </p:nvSpPr>
          <p:spPr>
            <a:xfrm rot="5400000">
              <a:off x="3551736" y="2050713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Rectangle 284">
              <a:extLst>
                <a:ext uri="{FF2B5EF4-FFF2-40B4-BE49-F238E27FC236}">
                  <a16:creationId xmlns:a16="http://schemas.microsoft.com/office/drawing/2014/main" id="{5B129BE6-2AAA-45BA-BE9F-F5C86E502954}"/>
                </a:ext>
              </a:extLst>
            </p:cNvPr>
            <p:cNvSpPr/>
            <p:nvPr/>
          </p:nvSpPr>
          <p:spPr>
            <a:xfrm rot="5400000">
              <a:off x="3926400" y="2474400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①</a:t>
              </a:r>
              <a:endParaRPr lang="zh-CN" sz="14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8" name="Shape 285">
              <a:extLst>
                <a:ext uri="{FF2B5EF4-FFF2-40B4-BE49-F238E27FC236}">
                  <a16:creationId xmlns:a16="http://schemas.microsoft.com/office/drawing/2014/main" id="{D1E74BF0-C70D-4792-9E13-0FA81DC757A8}"/>
                </a:ext>
              </a:extLst>
            </p:cNvPr>
            <p:cNvSpPr/>
            <p:nvPr/>
          </p:nvSpPr>
          <p:spPr>
            <a:xfrm rot="5400000">
              <a:off x="3558085" y="2354232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286">
              <a:extLst>
                <a:ext uri="{FF2B5EF4-FFF2-40B4-BE49-F238E27FC236}">
                  <a16:creationId xmlns:a16="http://schemas.microsoft.com/office/drawing/2014/main" id="{3AB077CE-CB2A-4165-9130-4230D356550D}"/>
                </a:ext>
              </a:extLst>
            </p:cNvPr>
            <p:cNvSpPr/>
            <p:nvPr/>
          </p:nvSpPr>
          <p:spPr>
            <a:xfrm rot="5400000">
              <a:off x="3932502" y="2785279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②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" name="Shape 287">
              <a:extLst>
                <a:ext uri="{FF2B5EF4-FFF2-40B4-BE49-F238E27FC236}">
                  <a16:creationId xmlns:a16="http://schemas.microsoft.com/office/drawing/2014/main" id="{8E95D796-F999-449C-A5F4-297DC764FBA3}"/>
                </a:ext>
              </a:extLst>
            </p:cNvPr>
            <p:cNvSpPr/>
            <p:nvPr/>
          </p:nvSpPr>
          <p:spPr>
            <a:xfrm rot="5400000">
              <a:off x="3555545" y="2665371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Rectangle 288">
              <a:extLst>
                <a:ext uri="{FF2B5EF4-FFF2-40B4-BE49-F238E27FC236}">
                  <a16:creationId xmlns:a16="http://schemas.microsoft.com/office/drawing/2014/main" id="{110974CF-3062-4209-9852-963A3DE34EF4}"/>
                </a:ext>
              </a:extLst>
            </p:cNvPr>
            <p:cNvSpPr/>
            <p:nvPr/>
          </p:nvSpPr>
          <p:spPr>
            <a:xfrm rot="5400000">
              <a:off x="3937068" y="3096170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③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3" name="Rectangle 290">
              <a:extLst>
                <a:ext uri="{FF2B5EF4-FFF2-40B4-BE49-F238E27FC236}">
                  <a16:creationId xmlns:a16="http://schemas.microsoft.com/office/drawing/2014/main" id="{29A38A61-1F5D-4548-8DC8-C5BE33DC227C}"/>
                </a:ext>
              </a:extLst>
            </p:cNvPr>
            <p:cNvSpPr/>
            <p:nvPr/>
          </p:nvSpPr>
          <p:spPr>
            <a:xfrm rot="5400000">
              <a:off x="3930979" y="3381147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④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5" name="Rectangle 292">
              <a:extLst>
                <a:ext uri="{FF2B5EF4-FFF2-40B4-BE49-F238E27FC236}">
                  <a16:creationId xmlns:a16="http://schemas.microsoft.com/office/drawing/2014/main" id="{12B7FB07-0281-4FE4-ADA1-5B8867845DCE}"/>
                </a:ext>
              </a:extLst>
            </p:cNvPr>
            <p:cNvSpPr/>
            <p:nvPr/>
          </p:nvSpPr>
          <p:spPr>
            <a:xfrm rot="5400000">
              <a:off x="3941640" y="3870327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⑤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6" name="Shape 293">
              <a:extLst>
                <a:ext uri="{FF2B5EF4-FFF2-40B4-BE49-F238E27FC236}">
                  <a16:creationId xmlns:a16="http://schemas.microsoft.com/office/drawing/2014/main" id="{120020D4-E37A-4E94-9E49-0E28105FE34E}"/>
                </a:ext>
              </a:extLst>
            </p:cNvPr>
            <p:cNvSpPr/>
            <p:nvPr/>
          </p:nvSpPr>
          <p:spPr>
            <a:xfrm rot="5400000">
              <a:off x="3561261" y="4112481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Rectangle 294">
              <a:extLst>
                <a:ext uri="{FF2B5EF4-FFF2-40B4-BE49-F238E27FC236}">
                  <a16:creationId xmlns:a16="http://schemas.microsoft.com/office/drawing/2014/main" id="{E3C61898-43CA-416D-A352-FCCD9B531533}"/>
                </a:ext>
              </a:extLst>
            </p:cNvPr>
            <p:cNvSpPr/>
            <p:nvPr/>
          </p:nvSpPr>
          <p:spPr>
            <a:xfrm rot="5400000">
              <a:off x="3940123" y="4539344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⑦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8" name="Shape 295">
              <a:extLst>
                <a:ext uri="{FF2B5EF4-FFF2-40B4-BE49-F238E27FC236}">
                  <a16:creationId xmlns:a16="http://schemas.microsoft.com/office/drawing/2014/main" id="{7AD33353-FFB6-41FC-ADAD-D9475331EC60}"/>
                </a:ext>
              </a:extLst>
            </p:cNvPr>
            <p:cNvSpPr/>
            <p:nvPr/>
          </p:nvSpPr>
          <p:spPr>
            <a:xfrm rot="5400000">
              <a:off x="3567611" y="4407746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Rectangle 296">
              <a:extLst>
                <a:ext uri="{FF2B5EF4-FFF2-40B4-BE49-F238E27FC236}">
                  <a16:creationId xmlns:a16="http://schemas.microsoft.com/office/drawing/2014/main" id="{8194D487-2EBA-48C1-AFB9-16CF26657D65}"/>
                </a:ext>
              </a:extLst>
            </p:cNvPr>
            <p:cNvSpPr/>
            <p:nvPr/>
          </p:nvSpPr>
          <p:spPr>
            <a:xfrm rot="5400000">
              <a:off x="3947743" y="4831935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⑧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0" name="Shape 297">
              <a:extLst>
                <a:ext uri="{FF2B5EF4-FFF2-40B4-BE49-F238E27FC236}">
                  <a16:creationId xmlns:a16="http://schemas.microsoft.com/office/drawing/2014/main" id="{08D094E9-36C8-4E72-B258-97C5EE705261}"/>
                </a:ext>
              </a:extLst>
            </p:cNvPr>
            <p:cNvSpPr/>
            <p:nvPr/>
          </p:nvSpPr>
          <p:spPr>
            <a:xfrm rot="5400000">
              <a:off x="3561898" y="3801980"/>
              <a:ext cx="23494" cy="968394"/>
            </a:xfrm>
            <a:custGeom>
              <a:avLst/>
              <a:gdLst/>
              <a:ahLst/>
              <a:cxnLst/>
              <a:rect l="0" t="0" r="0" b="0"/>
              <a:pathLst>
                <a:path w="23495" h="968502">
                  <a:moveTo>
                    <a:pt x="15875" y="0"/>
                  </a:moveTo>
                  <a:lnTo>
                    <a:pt x="23495" y="968375"/>
                  </a:lnTo>
                  <a:lnTo>
                    <a:pt x="7620" y="968502"/>
                  </a:lnTo>
                  <a:lnTo>
                    <a:pt x="0" y="127"/>
                  </a:lnTo>
                  <a:lnTo>
                    <a:pt x="15875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0808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298">
              <a:extLst>
                <a:ext uri="{FF2B5EF4-FFF2-40B4-BE49-F238E27FC236}">
                  <a16:creationId xmlns:a16="http://schemas.microsoft.com/office/drawing/2014/main" id="{49ED7AD0-BCE9-484B-83DA-D41FFDAEC6E1}"/>
                </a:ext>
              </a:extLst>
            </p:cNvPr>
            <p:cNvSpPr/>
            <p:nvPr/>
          </p:nvSpPr>
          <p:spPr>
            <a:xfrm rot="5400000">
              <a:off x="3940124" y="4229978"/>
              <a:ext cx="320400" cy="2484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solidFill>
                    <a:srgbClr val="00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⑥</a:t>
              </a:r>
              <a:endParaRPr lang="zh-CN" sz="1400" kern="10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7A92E6A6-420A-409A-AF3C-B6FDE4015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447" y="3447232"/>
              <a:ext cx="988317" cy="173215"/>
            </a:xfrm>
            <a:prstGeom prst="bentConnector3">
              <a:avLst>
                <a:gd name="adj1" fmla="val 136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CEF17CFD-56EC-4C95-A0EA-616C8E1B4D4F}"/>
                </a:ext>
              </a:extLst>
            </p:cNvPr>
            <p:cNvCxnSpPr>
              <a:endCxn id="15" idx="2"/>
            </p:cNvCxnSpPr>
            <p:nvPr/>
          </p:nvCxnSpPr>
          <p:spPr>
            <a:xfrm>
              <a:off x="2514600" y="3834327"/>
              <a:ext cx="1463040" cy="160200"/>
            </a:xfrm>
            <a:prstGeom prst="bentConnector3">
              <a:avLst>
                <a:gd name="adj1" fmla="val 112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3EAA7C61-E84C-466C-B29C-879D8FC95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524" y="18232"/>
            <a:ext cx="5199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3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10F41-8948-47D7-84A7-AD194A9C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492"/>
            <a:ext cx="8229600" cy="1143000"/>
          </a:xfrm>
        </p:spPr>
        <p:txBody>
          <a:bodyPr/>
          <a:lstStyle/>
          <a:p>
            <a:r>
              <a:rPr lang="en-US" altLang="zh-CN" dirty="0"/>
              <a:t>LandStar7</a:t>
            </a:r>
            <a:r>
              <a:rPr lang="zh-CN" altLang="en-US" dirty="0"/>
              <a:t>软件简介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001023A7-BA44-486F-B9B7-13F68C8BC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36" y="2895600"/>
            <a:ext cx="2057400" cy="3657600"/>
          </a:xfrm>
        </p:spPr>
      </p:pic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D031E939-C548-496C-8DE6-C2B36ACAF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891762"/>
              </p:ext>
            </p:extLst>
          </p:nvPr>
        </p:nvGraphicFramePr>
        <p:xfrm>
          <a:off x="7303352" y="302492"/>
          <a:ext cx="1676400" cy="2583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8AE4582-7ED4-45C5-804C-F487A573C2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10" b="94595" l="9901" r="89109">
                        <a14:foregroundMark x1="24752" y1="89189" x2="59406" y2="87387"/>
                        <a14:foregroundMark x1="58416" y1="83784" x2="66337" y2="86486"/>
                        <a14:foregroundMark x1="58416" y1="81982" x2="67327" y2="81982"/>
                        <a14:foregroundMark x1="62376" y1="93694" x2="69307" y2="945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67" y="451045"/>
            <a:ext cx="769687" cy="84589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1E57DB4-3E1E-4990-B0E2-44562F0927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72" y="2895600"/>
            <a:ext cx="2057400" cy="3657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1A23591-5269-448A-9E4D-B8A34F8FE4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895600"/>
            <a:ext cx="2057400" cy="3657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53530E2-1D8D-409E-8283-86EA5FE662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08" y="2895600"/>
            <a:ext cx="2057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FA7970A6-222C-4233-BCC2-9CB08FDAAE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zh-CN" dirty="0"/>
              <a:t>GNSS</a:t>
            </a:r>
            <a:r>
              <a:rPr lang="zh-CN" altLang="en-US" dirty="0"/>
              <a:t> </a:t>
            </a:r>
            <a:r>
              <a:rPr lang="en-US" altLang="zh-CN" dirty="0"/>
              <a:t>RTK(</a:t>
            </a:r>
            <a:r>
              <a:rPr lang="zh-CN" altLang="en-US" dirty="0"/>
              <a:t>内置电台</a:t>
            </a:r>
            <a:r>
              <a:rPr lang="en-US" altLang="zh-CN" dirty="0"/>
              <a:t>1+N</a:t>
            </a:r>
            <a:r>
              <a:rPr lang="zh-CN" altLang="en-US" dirty="0"/>
              <a:t>模式</a:t>
            </a:r>
            <a:r>
              <a:rPr lang="en-US" altLang="zh-CN" dirty="0"/>
              <a:t>)</a:t>
            </a:r>
            <a:r>
              <a:rPr lang="zh-CN" altLang="en-US" dirty="0"/>
              <a:t>测量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6BAF7D2C-F801-4633-AE7E-8EF9A5369C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7975" y="1600201"/>
          <a:ext cx="8836025" cy="175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198" name="AutoShape 9" descr="http://img3.imgtn.bdimg.com/it/u=3854415026,1083964475&amp;fm=21&amp;gp=0.jpg">
            <a:extLst>
              <a:ext uri="{FF2B5EF4-FFF2-40B4-BE49-F238E27FC236}">
                <a16:creationId xmlns:a16="http://schemas.microsoft.com/office/drawing/2014/main" id="{0DB6A19B-8CAD-43B1-A95A-CC048BE826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199" name="AutoShape 11" descr="http://img3.imgtn.bdimg.com/it/u=3854415026,1083964475&amp;fm=21&amp;gp=0.jpg">
            <a:extLst>
              <a:ext uri="{FF2B5EF4-FFF2-40B4-BE49-F238E27FC236}">
                <a16:creationId xmlns:a16="http://schemas.microsoft.com/office/drawing/2014/main" id="{2981134F-B1C5-4DFC-8C03-03E1F892E4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200" name="AutoShape 13" descr="http://img3.imgtn.bdimg.com/it/u=3854415026,1083964475&amp;fm=21&amp;gp=0.jpg">
            <a:extLst>
              <a:ext uri="{FF2B5EF4-FFF2-40B4-BE49-F238E27FC236}">
                <a16:creationId xmlns:a16="http://schemas.microsoft.com/office/drawing/2014/main" id="{768756A9-720D-43CF-9211-0F2102D971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8201" name="Picture 15" descr="http://www.southsurvey.com/new/zz1201085.jpg">
            <a:extLst>
              <a:ext uri="{FF2B5EF4-FFF2-40B4-BE49-F238E27FC236}">
                <a16:creationId xmlns:a16="http://schemas.microsoft.com/office/drawing/2014/main" id="{7DC93F2B-F28B-4827-8B85-00573FFF6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201988"/>
            <a:ext cx="2036763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136">
            <a:extLst>
              <a:ext uri="{FF2B5EF4-FFF2-40B4-BE49-F238E27FC236}">
                <a16:creationId xmlns:a16="http://schemas.microsoft.com/office/drawing/2014/main" id="{EBD28E92-3513-4969-B7E0-C210AA1A30B6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962" b="96731" l="9804" r="89542">
                        <a14:foregroundMark x1="36601" y1="5962" x2="36601" y2="10769"/>
                        <a14:foregroundMark x1="71242" y1="74038" x2="79412" y2="74038"/>
                        <a14:foregroundMark x1="35294" y1="89423" x2="37255" y2="967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6047" y="3379787"/>
            <a:ext cx="1271905" cy="2339975"/>
          </a:xfrm>
          <a:prstGeom prst="rect">
            <a:avLst/>
          </a:prstGeom>
        </p:spPr>
      </p:pic>
      <p:pic>
        <p:nvPicPr>
          <p:cNvPr id="2" name="Picture 1136">
            <a:extLst>
              <a:ext uri="{FF2B5EF4-FFF2-40B4-BE49-F238E27FC236}">
                <a16:creationId xmlns:a16="http://schemas.microsoft.com/office/drawing/2014/main" id="{B75353E2-B5D7-420A-9275-DC216821B960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962" b="96731" l="9804" r="89542">
                        <a14:foregroundMark x1="36601" y1="5962" x2="36601" y2="10769"/>
                        <a14:foregroundMark x1="71242" y1="74038" x2="79412" y2="74038"/>
                        <a14:foregroundMark x1="35294" y1="89423" x2="37255" y2="967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5856">
            <a:off x="7315200" y="3535363"/>
            <a:ext cx="609600" cy="149129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633EEE7-38C3-417A-B606-65DDB4067F0C}"/>
              </a:ext>
            </a:extLst>
          </p:cNvPr>
          <p:cNvGrpSpPr/>
          <p:nvPr/>
        </p:nvGrpSpPr>
        <p:grpSpPr>
          <a:xfrm>
            <a:off x="225245" y="3201988"/>
            <a:ext cx="2496185" cy="3131820"/>
            <a:chOff x="225245" y="3201988"/>
            <a:chExt cx="2496185" cy="3131820"/>
          </a:xfrm>
        </p:grpSpPr>
        <p:pic>
          <p:nvPicPr>
            <p:cNvPr id="11" name="Picture 742">
              <a:extLst>
                <a:ext uri="{FF2B5EF4-FFF2-40B4-BE49-F238E27FC236}">
                  <a16:creationId xmlns:a16="http://schemas.microsoft.com/office/drawing/2014/main" id="{32EAA4A6-D7E3-478B-80E3-B16F1B54158D}"/>
                </a:ext>
              </a:extLst>
            </p:cNvPr>
            <p:cNvPicPr/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330" b="96701" l="5096" r="95223">
                          <a14:foregroundMark x1="88854" y1="83503" x2="95541" y2="94924"/>
                          <a14:foregroundMark x1="11465" y1="86294" x2="5096" y2="96701"/>
                          <a14:foregroundMark x1="48726" y1="5330" x2="57006" y2="862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5245" y="3201988"/>
              <a:ext cx="2496185" cy="313182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EB625FF-DDC1-4ECB-AE6D-39D952E44920}"/>
                </a:ext>
              </a:extLst>
            </p:cNvPr>
            <p:cNvSpPr/>
            <p:nvPr/>
          </p:nvSpPr>
          <p:spPr>
            <a:xfrm>
              <a:off x="1660635" y="3492588"/>
              <a:ext cx="76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A8DB7359-F5E9-4052-9A81-0CBD08116D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6705600" cy="1143000"/>
          </a:xfrm>
        </p:spPr>
        <p:txBody>
          <a:bodyPr/>
          <a:lstStyle/>
          <a:p>
            <a:pPr algn="l"/>
            <a:r>
              <a:rPr lang="zh-CN" altLang="en-US" dirty="0"/>
              <a:t>基准站架设</a:t>
            </a:r>
          </a:p>
        </p:txBody>
      </p:sp>
      <p:sp>
        <p:nvSpPr>
          <p:cNvPr id="9219" name="内容占位符 2">
            <a:extLst>
              <a:ext uri="{FF2B5EF4-FFF2-40B4-BE49-F238E27FC236}">
                <a16:creationId xmlns:a16="http://schemas.microsoft.com/office/drawing/2014/main" id="{6ED0D4E4-BCF7-405D-969F-915CC6AEC0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92400" y="1600200"/>
            <a:ext cx="6223000" cy="4983162"/>
          </a:xfrm>
        </p:spPr>
        <p:txBody>
          <a:bodyPr/>
          <a:lstStyle/>
          <a:p>
            <a:r>
              <a:rPr lang="zh-CN" altLang="en-US" b="1" dirty="0"/>
              <a:t>架设接收机</a:t>
            </a:r>
          </a:p>
          <a:p>
            <a:pPr lvl="1"/>
            <a:r>
              <a:rPr lang="zh-CN" altLang="en-US" dirty="0"/>
              <a:t>架设接收机（已知点上，需对中、整平、量天线高）→开机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基准站设置与启动</a:t>
            </a:r>
          </a:p>
          <a:p>
            <a:pPr lvl="1"/>
            <a:r>
              <a:rPr lang="zh-CN" altLang="en-US" dirty="0"/>
              <a:t>开启手簿→启动软件→新建工程→设备连接→设置</a:t>
            </a:r>
            <a:r>
              <a:rPr lang="en-US" altLang="zh-CN" dirty="0"/>
              <a:t>/</a:t>
            </a:r>
            <a:r>
              <a:rPr lang="zh-CN" altLang="en-US" dirty="0"/>
              <a:t>选择工作模式：①手动启动基准站</a:t>
            </a:r>
            <a:r>
              <a:rPr lang="en-US" altLang="zh-CN" dirty="0"/>
              <a:t>-</a:t>
            </a:r>
            <a:r>
              <a:rPr lang="zh-CN" altLang="en-US" dirty="0"/>
              <a:t>内置电台→设置基准站坐标；或②自动启动基准站</a:t>
            </a:r>
            <a:r>
              <a:rPr lang="en-US" altLang="zh-CN" dirty="0"/>
              <a:t>-</a:t>
            </a:r>
            <a:r>
              <a:rPr lang="zh-CN" altLang="en-US" dirty="0"/>
              <a:t>内置电台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30072A6-681A-4D5D-ABE6-2B8758329305}"/>
              </a:ext>
            </a:extLst>
          </p:cNvPr>
          <p:cNvGrpSpPr/>
          <p:nvPr/>
        </p:nvGrpSpPr>
        <p:grpSpPr>
          <a:xfrm>
            <a:off x="76200" y="3048000"/>
            <a:ext cx="2496185" cy="3152775"/>
            <a:chOff x="76200" y="3048000"/>
            <a:chExt cx="2496185" cy="315277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56F18BC-60A1-4FFC-9838-DE5BF05833E7}"/>
                </a:ext>
              </a:extLst>
            </p:cNvPr>
            <p:cNvGrpSpPr/>
            <p:nvPr/>
          </p:nvGrpSpPr>
          <p:grpSpPr>
            <a:xfrm>
              <a:off x="76200" y="3048000"/>
              <a:ext cx="2496185" cy="3131820"/>
              <a:chOff x="225245" y="3201988"/>
              <a:chExt cx="2496185" cy="3131820"/>
            </a:xfrm>
          </p:grpSpPr>
          <p:pic>
            <p:nvPicPr>
              <p:cNvPr id="12" name="Picture 742">
                <a:extLst>
                  <a:ext uri="{FF2B5EF4-FFF2-40B4-BE49-F238E27FC236}">
                    <a16:creationId xmlns:a16="http://schemas.microsoft.com/office/drawing/2014/main" id="{BD54ADAD-FE88-4D18-B190-ACC8870CC0E4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330" b="96701" l="5096" r="95223">
                            <a14:foregroundMark x1="88854" y1="83503" x2="95541" y2="94924"/>
                            <a14:foregroundMark x1="11465" y1="86294" x2="5096" y2="96701"/>
                            <a14:foregroundMark x1="48726" y1="5330" x2="57006" y2="862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5245" y="3201988"/>
                <a:ext cx="2496185" cy="3131820"/>
              </a:xfrm>
              <a:prstGeom prst="rect">
                <a:avLst/>
              </a:prstGeom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F81D505-FC9B-4F2C-8212-2D57DDFF733C}"/>
                  </a:ext>
                </a:extLst>
              </p:cNvPr>
              <p:cNvSpPr/>
              <p:nvPr/>
            </p:nvSpPr>
            <p:spPr>
              <a:xfrm>
                <a:off x="1660635" y="3492588"/>
                <a:ext cx="76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221" name="组合 9">
              <a:extLst>
                <a:ext uri="{FF2B5EF4-FFF2-40B4-BE49-F238E27FC236}">
                  <a16:creationId xmlns:a16="http://schemas.microsoft.com/office/drawing/2014/main" id="{1496EDA6-A1FC-4FC5-A931-8432C27C1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500" y="5591175"/>
              <a:ext cx="609600" cy="609600"/>
              <a:chOff x="7315200" y="3352800"/>
              <a:chExt cx="609600" cy="6096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DA5CB35-D993-441C-AEC9-7804AE4F6F19}"/>
                  </a:ext>
                </a:extLst>
              </p:cNvPr>
              <p:cNvSpPr/>
              <p:nvPr/>
            </p:nvSpPr>
            <p:spPr>
              <a:xfrm>
                <a:off x="7315200" y="3352800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B03DF4AC-0B33-4500-BEE6-DEEE705091AF}"/>
                  </a:ext>
                </a:extLst>
              </p:cNvPr>
              <p:cNvCxnSpPr/>
              <p:nvPr/>
            </p:nvCxnSpPr>
            <p:spPr>
              <a:xfrm>
                <a:off x="7620000" y="3352800"/>
                <a:ext cx="0" cy="6096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2A127BEC-F0C8-46E1-910C-83FE427AD0D2}"/>
                  </a:ext>
                </a:extLst>
              </p:cNvPr>
              <p:cNvCxnSpPr>
                <a:stCxn id="6" idx="2"/>
                <a:endCxn id="6" idx="6"/>
              </p:cNvCxnSpPr>
              <p:nvPr/>
            </p:nvCxnSpPr>
            <p:spPr>
              <a:xfrm>
                <a:off x="7315200" y="3657600"/>
                <a:ext cx="609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8049167-D1F8-4090-93F2-41C5192CF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4300" y="3200400"/>
              <a:ext cx="203490" cy="2695575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91AF91C-2982-472C-9D0D-D58541EE27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11" b="96849" l="5791" r="95323">
                        <a14:foregroundMark x1="32071" y1="5672" x2="23831" y2="92647"/>
                        <a14:foregroundMark x1="81960" y1="7143" x2="76615" y2="93067"/>
                        <a14:foregroundMark x1="60802" y1="5252" x2="59243" y2="55042"/>
                        <a14:foregroundMark x1="61915" y1="25420" x2="76837" y2="47269"/>
                        <a14:foregroundMark x1="72829" y1="48109" x2="71047" y2="58403"/>
                        <a14:foregroundMark x1="75056" y1="20378" x2="77506" y2="33824"/>
                        <a14:foregroundMark x1="11136" y1="4202" x2="7572" y2="17227"/>
                        <a14:foregroundMark x1="7572" y1="17227" x2="9131" y2="26681"/>
                        <a14:foregroundMark x1="13808" y1="3782" x2="43430" y2="4412"/>
                        <a14:foregroundMark x1="43430" y1="4412" x2="43653" y2="51891"/>
                        <a14:foregroundMark x1="40980" y1="4412" x2="18486" y2="2311"/>
                        <a14:foregroundMark x1="11581" y1="3571" x2="6682" y2="30462"/>
                        <a14:foregroundMark x1="6682" y1="30462" x2="6236" y2="47899"/>
                        <a14:foregroundMark x1="6013" y1="14916" x2="13363" y2="3782"/>
                        <a14:foregroundMark x1="6682" y1="11555" x2="9800" y2="3571"/>
                        <a14:foregroundMark x1="11581" y1="3151" x2="41203" y2="3782"/>
                        <a14:foregroundMark x1="28062" y1="2311" x2="39198" y2="3151"/>
                        <a14:foregroundMark x1="15367" y1="50840" x2="18040" y2="52521"/>
                        <a14:foregroundMark x1="6459" y1="48739" x2="7795" y2="89496"/>
                        <a14:foregroundMark x1="7795" y1="89496" x2="21158" y2="96008"/>
                        <a14:foregroundMark x1="21158" y1="96008" x2="35189" y2="96849"/>
                        <a14:foregroundMark x1="35189" y1="96849" x2="43207" y2="85924"/>
                        <a14:foregroundMark x1="43207" y1="85924" x2="43430" y2="85504"/>
                        <a14:foregroundMark x1="7795" y1="91176" x2="17595" y2="96429"/>
                        <a14:foregroundMark x1="44321" y1="51891" x2="41648" y2="85714"/>
                        <a14:foregroundMark x1="57238" y1="30042" x2="56793" y2="58613"/>
                        <a14:foregroundMark x1="69265" y1="51050" x2="82628" y2="50420"/>
                        <a14:foregroundMark x1="65479" y1="69118" x2="68151" y2="73739"/>
                        <a14:foregroundMark x1="57016" y1="58613" x2="58352" y2="85294"/>
                        <a14:foregroundMark x1="58352" y1="85294" x2="67929" y2="95378"/>
                        <a14:foregroundMark x1="67929" y1="95378" x2="83742" y2="95378"/>
                        <a14:foregroundMark x1="83742" y1="95378" x2="90200" y2="94538"/>
                        <a14:foregroundMark x1="57906" y1="86134" x2="65479" y2="96429"/>
                        <a14:foregroundMark x1="59243" y1="92437" x2="63029" y2="95798"/>
                        <a14:foregroundMark x1="90423" y1="95588" x2="93318" y2="86765"/>
                        <a14:foregroundMark x1="92650" y1="86765" x2="95323" y2="45168"/>
                        <a14:foregroundMark x1="94655" y1="45168" x2="95323" y2="23739"/>
                        <a14:foregroundMark x1="94655" y1="22899" x2="93318" y2="7143"/>
                        <a14:foregroundMark x1="94655" y1="10504" x2="82183" y2="3361"/>
                        <a14:foregroundMark x1="82183" y1="3361" x2="67038" y2="2941"/>
                        <a14:foregroundMark x1="67038" y1="2941" x2="56347" y2="11345"/>
                        <a14:foregroundMark x1="56347" y1="11345" x2="56793" y2="32143"/>
                        <a14:foregroundMark x1="56347" y1="7983" x2="61693" y2="3361"/>
                        <a14:foregroundMark x1="80401" y1="2521" x2="93764" y2="6303"/>
                        <a14:foregroundMark x1="93764" y1="6303" x2="94878" y2="8824"/>
                        <a14:foregroundMark x1="93318" y1="4832" x2="87305" y2="3782"/>
                        <a14:foregroundMark x1="65924" y1="65336" x2="65924" y2="68277"/>
                        <a14:foregroundMark x1="18708" y1="36345" x2="17372" y2="52521"/>
                        <a14:foregroundMark x1="15590" y1="19328" x2="18486" y2="20798"/>
                        <a14:foregroundMark x1="23608" y1="19958" x2="29621" y2="21429"/>
                        <a14:foregroundMark x1="33630" y1="19748" x2="36526" y2="22689"/>
                        <a14:foregroundMark x1="35635" y1="27311" x2="35189" y2="30672"/>
                        <a14:foregroundMark x1="34744" y1="35294" x2="34298" y2="39076"/>
                        <a14:foregroundMark x1="34744" y1="42437" x2="34744" y2="44328"/>
                        <a14:foregroundMark x1="25167" y1="42647" x2="25390" y2="44958"/>
                        <a14:foregroundMark x1="26503" y1="34454" x2="24944" y2="37395"/>
                        <a14:foregroundMark x1="26503" y1="26681" x2="26058" y2="30462"/>
                        <a14:foregroundMark x1="17595" y1="26891" x2="17372" y2="29412"/>
                        <a14:foregroundMark x1="17149" y1="34454" x2="16704" y2="38025"/>
                        <a14:foregroundMark x1="16704" y1="64916" x2="15590" y2="67647"/>
                      </a14:backgroundRemoval>
                    </a14:imgEffect>
                  </a14:imgLayer>
                </a14:imgProps>
              </a:ext>
            </a:extLst>
          </a:blip>
          <a:srcRect r="51006"/>
          <a:stretch/>
        </p:blipFill>
        <p:spPr>
          <a:xfrm>
            <a:off x="684833" y="-95885"/>
            <a:ext cx="1398933" cy="30270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205711-6864-4E57-A576-76472926B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22274"/>
            <a:ext cx="3634154" cy="20435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619DE7BD-15A0-4876-82C3-F5C6951837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65083" y="1417002"/>
            <a:ext cx="6121717" cy="4343400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项目</a:t>
            </a:r>
            <a:r>
              <a:rPr lang="en-US" altLang="zh-CN" dirty="0"/>
              <a:t>]</a:t>
            </a:r>
            <a:r>
              <a:rPr lang="zh-CN" altLang="en-US" dirty="0"/>
              <a:t>→</a:t>
            </a:r>
            <a:r>
              <a:rPr lang="en-US" altLang="zh-CN" dirty="0"/>
              <a:t>[</a:t>
            </a:r>
            <a:r>
              <a:rPr lang="zh-CN" altLang="en-US" dirty="0"/>
              <a:t>工程管理</a:t>
            </a:r>
            <a:r>
              <a:rPr lang="en-US" altLang="zh-CN" dirty="0"/>
              <a:t>]</a:t>
            </a:r>
            <a:r>
              <a:rPr lang="zh-CN" altLang="en-US" dirty="0"/>
              <a:t>→</a:t>
            </a:r>
            <a:r>
              <a:rPr lang="en-US" altLang="zh-CN" dirty="0"/>
              <a:t>[</a:t>
            </a:r>
            <a:r>
              <a:rPr lang="zh-CN" altLang="en-US" dirty="0"/>
              <a:t>新建</a:t>
            </a:r>
            <a:r>
              <a:rPr lang="en-US" altLang="zh-CN" dirty="0"/>
              <a:t>]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A64E60-8B73-48FC-825B-AF42B400ECC7}"/>
              </a:ext>
            </a:extLst>
          </p:cNvPr>
          <p:cNvSpPr/>
          <p:nvPr/>
        </p:nvSpPr>
        <p:spPr>
          <a:xfrm>
            <a:off x="42863" y="25400"/>
            <a:ext cx="1785937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新建工程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3A98E9-30ED-4BDF-914A-0FC482D6C351}"/>
              </a:ext>
            </a:extLst>
          </p:cNvPr>
          <p:cNvSpPr/>
          <p:nvPr/>
        </p:nvSpPr>
        <p:spPr>
          <a:xfrm>
            <a:off x="1828800" y="25400"/>
            <a:ext cx="2209800" cy="3698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→连接基站设备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FAD196-EB4E-4E43-99A2-19995A82891A}"/>
              </a:ext>
            </a:extLst>
          </p:cNvPr>
          <p:cNvSpPr/>
          <p:nvPr/>
        </p:nvSpPr>
        <p:spPr>
          <a:xfrm>
            <a:off x="4038600" y="28575"/>
            <a:ext cx="25908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→设置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选择工作模式</a:t>
            </a:r>
          </a:p>
        </p:txBody>
      </p:sp>
      <p:pic>
        <p:nvPicPr>
          <p:cNvPr id="15" name="Picture 1246">
            <a:extLst>
              <a:ext uri="{FF2B5EF4-FFF2-40B4-BE49-F238E27FC236}">
                <a16:creationId xmlns:a16="http://schemas.microsoft.com/office/drawing/2014/main" id="{185E51E7-2BF5-4BB3-93B4-88C8EE3B9F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" y="1417638"/>
            <a:ext cx="2522220" cy="40233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F0E9D8-9A27-4AD7-A39B-85CA58F96ACA}"/>
              </a:ext>
            </a:extLst>
          </p:cNvPr>
          <p:cNvSpPr/>
          <p:nvPr/>
        </p:nvSpPr>
        <p:spPr>
          <a:xfrm>
            <a:off x="152400" y="1981200"/>
            <a:ext cx="7620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F605D2-6904-4EAC-B287-2EC208E63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91" y="1957754"/>
            <a:ext cx="2571750" cy="4572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7B4F58F-6690-4B66-8124-924D920DC980}"/>
              </a:ext>
            </a:extLst>
          </p:cNvPr>
          <p:cNvSpPr/>
          <p:nvPr/>
        </p:nvSpPr>
        <p:spPr>
          <a:xfrm>
            <a:off x="3453766" y="4114800"/>
            <a:ext cx="134683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7569C5-2D42-47F6-AEA0-10F7951C26F7}"/>
              </a:ext>
            </a:extLst>
          </p:cNvPr>
          <p:cNvSpPr txBox="1"/>
          <p:nvPr/>
        </p:nvSpPr>
        <p:spPr>
          <a:xfrm>
            <a:off x="5257800" y="2056200"/>
            <a:ext cx="384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选择坐标系：</a:t>
            </a:r>
            <a:r>
              <a:rPr lang="en-US" altLang="zh-CN" sz="2000" dirty="0"/>
              <a:t>Asia/China/China CGCS2000</a:t>
            </a:r>
            <a:r>
              <a:rPr lang="zh-CN" altLang="en-US" sz="2000" dirty="0"/>
              <a:t>→下一步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07BEB9-7666-48FA-B6E5-8F72236AD50C}"/>
              </a:ext>
            </a:extLst>
          </p:cNvPr>
          <p:cNvSpPr txBox="1"/>
          <p:nvPr/>
        </p:nvSpPr>
        <p:spPr>
          <a:xfrm>
            <a:off x="7344508" y="3382515"/>
            <a:ext cx="2233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设置投影参数：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505138-DE3D-4C98-BC9C-80CF9CDAF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562" y="2764086"/>
            <a:ext cx="2113286" cy="376566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25B61DB-DAEF-4511-9148-17E111F99CD7}"/>
              </a:ext>
            </a:extLst>
          </p:cNvPr>
          <p:cNvSpPr/>
          <p:nvPr/>
        </p:nvSpPr>
        <p:spPr>
          <a:xfrm>
            <a:off x="5334000" y="4038600"/>
            <a:ext cx="194002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7C140E-087F-42DD-BECA-4B5057EA4011}"/>
              </a:ext>
            </a:extLst>
          </p:cNvPr>
          <p:cNvSpPr/>
          <p:nvPr/>
        </p:nvSpPr>
        <p:spPr>
          <a:xfrm>
            <a:off x="5351439" y="4870193"/>
            <a:ext cx="194002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时间标示法">
  <a:themeElements>
    <a:clrScheme name="时间标示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时间标示法">
      <a:majorFont>
        <a:latin typeface="Arial"/>
        <a:ea typeface="华文新魏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>
    <a:extraClrScheme>
      <a:clrScheme name="时间标示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时间标示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时间标示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时间标示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时间标示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时间标示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时间标示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时间标示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时间标示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时间标示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时间标示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时间标示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时间标示法</Template>
  <TotalTime>920</TotalTime>
  <Words>1769</Words>
  <Application>Microsoft Office PowerPoint</Application>
  <PresentationFormat>全屏显示(4:3)</PresentationFormat>
  <Paragraphs>191</Paragraphs>
  <Slides>20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黑体</vt:lpstr>
      <vt:lpstr>SimSun</vt:lpstr>
      <vt:lpstr>SimSun</vt:lpstr>
      <vt:lpstr>Arial</vt:lpstr>
      <vt:lpstr>Calibri</vt:lpstr>
      <vt:lpstr>Times New Roman</vt:lpstr>
      <vt:lpstr>时间标示法</vt:lpstr>
      <vt:lpstr>GNSS RTK测量野外数据采集  以中绘I60GNSS接收机为例 </vt:lpstr>
      <vt:lpstr> 实习介绍</vt:lpstr>
      <vt:lpstr>中绘I60 GNSS设备</vt:lpstr>
      <vt:lpstr>中绘 I60 GNSS接收机外观</vt:lpstr>
      <vt:lpstr>各指示灯状态的含义</vt:lpstr>
      <vt:lpstr>LandStar7软件简介</vt:lpstr>
      <vt:lpstr>GNSS RTK(内置电台1+N模式)测量</vt:lpstr>
      <vt:lpstr>基准站架设</vt:lpstr>
      <vt:lpstr>PowerPoint 演示文稿</vt:lpstr>
      <vt:lpstr>PowerPoint 演示文稿</vt:lpstr>
      <vt:lpstr>在已知点上架设基准站</vt:lpstr>
      <vt:lpstr>在未知点上架设基准站</vt:lpstr>
      <vt:lpstr>流动站设置与测量</vt:lpstr>
      <vt:lpstr>PowerPoint 演示文稿</vt:lpstr>
      <vt:lpstr>PowerPoint 演示文稿</vt:lpstr>
      <vt:lpstr>图形作业（测图）</vt:lpstr>
      <vt:lpstr>点测量</vt:lpstr>
      <vt:lpstr>数据导出</vt:lpstr>
      <vt:lpstr>测量任务分配</vt:lpstr>
      <vt:lpstr>野外操作帮助获取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hwl</dc:creator>
  <cp:lastModifiedBy>hwl</cp:lastModifiedBy>
  <cp:revision>170</cp:revision>
  <cp:lastPrinted>1601-01-01T00:00:00Z</cp:lastPrinted>
  <dcterms:created xsi:type="dcterms:W3CDTF">1601-01-01T00:00:00Z</dcterms:created>
  <dcterms:modified xsi:type="dcterms:W3CDTF">2025-04-24T03:08:05Z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